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54"/>
  </p:notesMasterIdLst>
  <p:sldIdLst>
    <p:sldId id="259" r:id="rId2"/>
    <p:sldId id="261" r:id="rId3"/>
    <p:sldId id="263" r:id="rId4"/>
    <p:sldId id="306" r:id="rId5"/>
    <p:sldId id="262" r:id="rId6"/>
    <p:sldId id="301" r:id="rId7"/>
    <p:sldId id="304" r:id="rId8"/>
    <p:sldId id="305" r:id="rId9"/>
    <p:sldId id="307" r:id="rId10"/>
    <p:sldId id="313" r:id="rId11"/>
    <p:sldId id="314" r:id="rId12"/>
    <p:sldId id="267" r:id="rId13"/>
    <p:sldId id="308" r:id="rId14"/>
    <p:sldId id="309" r:id="rId15"/>
    <p:sldId id="310" r:id="rId16"/>
    <p:sldId id="311" r:id="rId17"/>
    <p:sldId id="312" r:id="rId18"/>
    <p:sldId id="300" r:id="rId19"/>
    <p:sldId id="264" r:id="rId20"/>
    <p:sldId id="265" r:id="rId21"/>
    <p:sldId id="266"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Lst>
  <p:sldSz cx="24384000" cy="13716000"/>
  <p:notesSz cx="6858000" cy="9144000"/>
  <p:embeddedFontLst>
    <p:embeddedFont>
      <p:font typeface="Noto Sans TC" panose="020B0500000000000000" pitchFamily="34" charset="-120"/>
      <p:regular r:id="rId55"/>
      <p:bold r:id="rId56"/>
    </p:embeddedFont>
    <p:embeddedFont>
      <p:font typeface="Google Sans" panose="02020500000000000000" charset="0"/>
      <p:regular r:id="rId57"/>
      <p:bold r:id="rId58"/>
      <p:italic r:id="rId59"/>
      <p:boldItalic r:id="rId60"/>
    </p:embeddedFont>
    <p:embeddedFont>
      <p:font typeface="Google Sans Medium" panose="02020500000000000000" charset="0"/>
      <p:regular r:id="rId61"/>
      <p:bold r:id="rId62"/>
      <p:italic r:id="rId63"/>
      <p:boldItalic r:id="rId64"/>
    </p:embeddedFont>
    <p:embeddedFont>
      <p:font typeface="Helvetica Neue" panose="02020500000000000000" charset="0"/>
      <p:regular r:id="rId65"/>
      <p:bold r:id="rId66"/>
      <p:italic r:id="rId67"/>
      <p:boldItalic r:id="rId68"/>
    </p:embeddedFont>
    <p:embeddedFont>
      <p:font typeface="Open Sans Light" panose="020B0306030504020204" pitchFamily="34" charset="0"/>
      <p:regular r:id="rId69"/>
      <p:italic r:id="rId70"/>
    </p:embeddedFont>
    <p:embeddedFont>
      <p:font typeface="Roboto" panose="02000000000000000000" pitchFamily="2" charset="0"/>
      <p:regular r:id="rId71"/>
    </p:embeddedFont>
    <p:embeddedFont>
      <p:font typeface="Roboto Mono" panose="00000009000000000000"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BBC04"/>
    <a:srgbClr val="000000"/>
    <a:srgbClr val="4285F4"/>
    <a:srgbClr val="92CBF9"/>
    <a:srgbClr val="0F9D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0" d="100"/>
          <a:sy n="30" d="100"/>
        </p:scale>
        <p:origin x="884"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480b52f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bd4ac5bf4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42e4655570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d4ac5bf4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bd4ac5bf4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d4ac5bf46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bd4ac5bf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d4ac5bf46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bd4ac5bf4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e9d044a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e9d044a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fb9d2ae0d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fb9d2ae0d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be9d044a9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be9d044a90_0_3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fb9d2ae0d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fb9d2ae0d_0_5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fb9d2ae0d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fb9d2ae0d_0_6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fb9d2ae0d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fb9d2ae0d_0_6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bfb9d2ae0d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bfb9d2ae0d_0_6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bfb9d2ae0d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bfb9d2ae0d_0_7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fb9d2ae0d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fb9d2ae0d_0_7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fb9d2ae0d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fb9d2ae0d_0_8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fb9d2ae0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fb9d2ae0d_0_9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bfb9d2ae0d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bfb9d2ae0d_0_10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fb9d2ae0d_0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fb9d2ae0d_0_1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bfb9d2ae0d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bfb9d2ae0d_0_11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bfb9d2ae0d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bfb9d2ae0d_0_12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bfb9d2ae0d_0_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bfb9d2ae0d_0_13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bfb9d2ae0d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bfb9d2ae0d_0_14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bfb9d2ae0d_0_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bfb9d2ae0d_0_14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2" name="Google Shape;102;p23"/>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7" name="Google Shape;17;p4"/>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8" name="Google Shape;18;p4"/>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105" name="Google Shape;105;p24"/>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8" name="Google Shape;108;p25"/>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3.png"/><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22.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21" Type="http://schemas.openxmlformats.org/officeDocument/2006/relationships/image" Target="../media/image69.png"/><Relationship Id="rId34" Type="http://schemas.openxmlformats.org/officeDocument/2006/relationships/image" Target="../media/image82.png"/><Relationship Id="rId42" Type="http://schemas.openxmlformats.org/officeDocument/2006/relationships/image" Target="../media/image90.png"/><Relationship Id="rId7" Type="http://schemas.openxmlformats.org/officeDocument/2006/relationships/image" Target="../media/image55.png"/><Relationship Id="rId2" Type="http://schemas.openxmlformats.org/officeDocument/2006/relationships/notesSlide" Target="../notesSlides/notesSlide37.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41"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40" Type="http://schemas.openxmlformats.org/officeDocument/2006/relationships/image" Target="../media/image88.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4"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43" Type="http://schemas.openxmlformats.org/officeDocument/2006/relationships/image" Target="../media/image91.png"/><Relationship Id="rId8" Type="http://schemas.openxmlformats.org/officeDocument/2006/relationships/image" Target="../media/image56.png"/><Relationship Id="rId3" Type="http://schemas.openxmlformats.org/officeDocument/2006/relationships/image" Target="../media/image51.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tif"/><Relationship Id="rId1" Type="http://schemas.openxmlformats.org/officeDocument/2006/relationships/slideLayout" Target="../slideLayouts/slideLayout13.xml"/><Relationship Id="rId4" Type="http://schemas.openxmlformats.org/officeDocument/2006/relationships/image" Target="../media/image30.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圖片 2">
            <a:extLst>
              <a:ext uri="{FF2B5EF4-FFF2-40B4-BE49-F238E27FC236}">
                <a16:creationId xmlns:a16="http://schemas.microsoft.com/office/drawing/2014/main" id="{6C58753E-11F8-D5E6-B638-49B312392E71}"/>
              </a:ext>
            </a:extLst>
          </p:cNvPr>
          <p:cNvPicPr>
            <a:picLocks noChangeAspect="1"/>
          </p:cNvPicPr>
          <p:nvPr/>
        </p:nvPicPr>
        <p:blipFill>
          <a:blip r:embed="rId3"/>
          <a:stretch>
            <a:fillRect/>
          </a:stretch>
        </p:blipFill>
        <p:spPr>
          <a:xfrm>
            <a:off x="2583775" y="7670275"/>
            <a:ext cx="2717700" cy="2717700"/>
          </a:xfrm>
          <a:prstGeom prst="rect">
            <a:avLst/>
          </a:prstGeom>
        </p:spPr>
      </p:pic>
      <p:sp>
        <p:nvSpPr>
          <p:cNvPr id="136" name="Google Shape;136;p29"/>
          <p:cNvSpPr txBox="1">
            <a:spLocks noGrp="1"/>
          </p:cNvSpPr>
          <p:nvPr>
            <p:ph type="title"/>
          </p:nvPr>
        </p:nvSpPr>
        <p:spPr>
          <a:xfrm>
            <a:off x="2427924" y="4513800"/>
            <a:ext cx="18031775" cy="203124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Web Scraping with Python</a:t>
            </a:r>
            <a:endParaRPr lang="zh-TW" altLang="en-US" dirty="0"/>
          </a:p>
        </p:txBody>
      </p:sp>
      <p:sp>
        <p:nvSpPr>
          <p:cNvPr id="137" name="Google Shape;137;p29"/>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Hugo Wang</a:t>
            </a:r>
            <a:endParaRPr dirty="0"/>
          </a:p>
          <a:p>
            <a:pPr marL="0" lvl="0" indent="0" algn="l" rtl="0">
              <a:spcBef>
                <a:spcPts val="0"/>
              </a:spcBef>
              <a:spcAft>
                <a:spcPts val="0"/>
              </a:spcAft>
              <a:buClr>
                <a:schemeClr val="dk1"/>
              </a:buClr>
              <a:buSzPts val="1100"/>
              <a:buFont typeface="Arial"/>
              <a:buNone/>
            </a:pPr>
            <a:r>
              <a:rPr lang="en-US" dirty="0"/>
              <a:t>@whyhugo</a:t>
            </a:r>
            <a:endParaRPr dirty="0"/>
          </a:p>
        </p:txBody>
      </p:sp>
      <p:sp>
        <p:nvSpPr>
          <p:cNvPr id="138" name="Google Shape;138;p29"/>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ltLang="zh-TW" dirty="0"/>
              <a:t>GDSC</a:t>
            </a:r>
            <a:r>
              <a:rPr lang="zh-TW" altLang="en-US" dirty="0"/>
              <a:t> </a:t>
            </a:r>
            <a:r>
              <a:rPr lang="en-US" altLang="zh-TW" dirty="0"/>
              <a:t>NTNU</a:t>
            </a:r>
            <a:r>
              <a:rPr lang="zh-TW" altLang="en-US" dirty="0"/>
              <a:t> </a:t>
            </a:r>
            <a:r>
              <a:rPr lang="en-US" altLang="zh-TW" dirty="0"/>
              <a:t>2023/10/30</a:t>
            </a:r>
            <a:r>
              <a:rPr lang="zh-TW" altLang="en-US"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6">
            <a:extLst>
              <a:ext uri="{FF2B5EF4-FFF2-40B4-BE49-F238E27FC236}">
                <a16:creationId xmlns:a16="http://schemas.microsoft.com/office/drawing/2014/main" id="{40E339BB-522A-DB2E-1259-34BC8F999F51}"/>
              </a:ext>
            </a:extLst>
          </p:cNvPr>
          <p:cNvSpPr>
            <a:spLocks noGrp="1"/>
          </p:cNvSpPr>
          <p:nvPr>
            <p:ph type="subTitle" idx="1"/>
          </p:nvPr>
        </p:nvSpPr>
        <p:spPr/>
        <p:txBody>
          <a:bodyPr/>
          <a:lstStyle/>
          <a:p>
            <a:endParaRPr lang="zh-TW" altLang="en-US"/>
          </a:p>
        </p:txBody>
      </p:sp>
      <p:sp>
        <p:nvSpPr>
          <p:cNvPr id="8" name="文字版面配置區 7">
            <a:extLst>
              <a:ext uri="{FF2B5EF4-FFF2-40B4-BE49-F238E27FC236}">
                <a16:creationId xmlns:a16="http://schemas.microsoft.com/office/drawing/2014/main" id="{FC5375A3-E10F-CA23-6BF3-FB78558D5913}"/>
              </a:ext>
            </a:extLst>
          </p:cNvPr>
          <p:cNvSpPr>
            <a:spLocks noGrp="1"/>
          </p:cNvSpPr>
          <p:nvPr>
            <p:ph type="body" idx="2"/>
          </p:nvPr>
        </p:nvSpPr>
        <p:spPr/>
        <p:txBody>
          <a:bodyPr/>
          <a:lstStyle/>
          <a:p>
            <a:endParaRPr lang="zh-TW" altLang="en-US"/>
          </a:p>
        </p:txBody>
      </p:sp>
      <p:sp>
        <p:nvSpPr>
          <p:cNvPr id="6" name="標題 5">
            <a:extLst>
              <a:ext uri="{FF2B5EF4-FFF2-40B4-BE49-F238E27FC236}">
                <a16:creationId xmlns:a16="http://schemas.microsoft.com/office/drawing/2014/main" id="{B528A609-CE60-54DE-CB65-D0E4A9AE5DDD}"/>
              </a:ext>
            </a:extLst>
          </p:cNvPr>
          <p:cNvSpPr>
            <a:spLocks noGrp="1"/>
          </p:cNvSpPr>
          <p:nvPr>
            <p:ph type="title"/>
          </p:nvPr>
        </p:nvSpPr>
        <p:spPr/>
        <p:txBody>
          <a:bodyPr/>
          <a:lstStyle/>
          <a:p>
            <a:endParaRPr lang="zh-TW" altLang="en-US"/>
          </a:p>
        </p:txBody>
      </p:sp>
      <p:pic>
        <p:nvPicPr>
          <p:cNvPr id="5" name="Picture 2">
            <a:extLst>
              <a:ext uri="{FF2B5EF4-FFF2-40B4-BE49-F238E27FC236}">
                <a16:creationId xmlns:a16="http://schemas.microsoft.com/office/drawing/2014/main" id="{825FEA48-198D-3316-BB8A-4F2137835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87" y="2308650"/>
            <a:ext cx="18462026" cy="81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4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DFF9AB0-52CD-1944-5EA1-5B90500BC80B}"/>
              </a:ext>
            </a:extLst>
          </p:cNvPr>
          <p:cNvSpPr>
            <a:spLocks noGrp="1"/>
          </p:cNvSpPr>
          <p:nvPr>
            <p:ph type="body" idx="1"/>
          </p:nvPr>
        </p:nvSpPr>
        <p:spPr/>
        <p:txBody>
          <a:bodyPr/>
          <a:lstStyle/>
          <a:p>
            <a:endParaRPr lang="zh-TW" altLang="en-US"/>
          </a:p>
        </p:txBody>
      </p:sp>
      <p:sp>
        <p:nvSpPr>
          <p:cNvPr id="6" name="標題 5">
            <a:extLst>
              <a:ext uri="{FF2B5EF4-FFF2-40B4-BE49-F238E27FC236}">
                <a16:creationId xmlns:a16="http://schemas.microsoft.com/office/drawing/2014/main" id="{79B02296-2DB2-2889-359B-3C87CF0CFE3E}"/>
              </a:ext>
            </a:extLst>
          </p:cNvPr>
          <p:cNvSpPr>
            <a:spLocks noGrp="1"/>
          </p:cNvSpPr>
          <p:nvPr>
            <p:ph type="title"/>
          </p:nvPr>
        </p:nvSpPr>
        <p:spPr/>
        <p:txBody>
          <a:bodyPr/>
          <a:lstStyle/>
          <a:p>
            <a:endParaRPr lang="zh-TW" altLang="en-US"/>
          </a:p>
        </p:txBody>
      </p:sp>
      <p:sp>
        <p:nvSpPr>
          <p:cNvPr id="8" name="副標題 7">
            <a:extLst>
              <a:ext uri="{FF2B5EF4-FFF2-40B4-BE49-F238E27FC236}">
                <a16:creationId xmlns:a16="http://schemas.microsoft.com/office/drawing/2014/main" id="{65A98F81-A601-26A3-5136-DCF1653D8F80}"/>
              </a:ext>
            </a:extLst>
          </p:cNvPr>
          <p:cNvSpPr>
            <a:spLocks noGrp="1"/>
          </p:cNvSpPr>
          <p:nvPr>
            <p:ph type="subTitle" idx="2"/>
          </p:nvPr>
        </p:nvSpPr>
        <p:spPr/>
        <p:txBody>
          <a:bodyPr/>
          <a:lstStyle/>
          <a:p>
            <a:endParaRPr lang="zh-TW" altLang="en-US"/>
          </a:p>
        </p:txBody>
      </p:sp>
      <p:pic>
        <p:nvPicPr>
          <p:cNvPr id="5" name="圖片 4">
            <a:extLst>
              <a:ext uri="{FF2B5EF4-FFF2-40B4-BE49-F238E27FC236}">
                <a16:creationId xmlns:a16="http://schemas.microsoft.com/office/drawing/2014/main" id="{4D058827-2B5A-C25E-EA72-3099E8988EBF}"/>
              </a:ext>
            </a:extLst>
          </p:cNvPr>
          <p:cNvPicPr>
            <a:picLocks noChangeAspect="1"/>
          </p:cNvPicPr>
          <p:nvPr/>
        </p:nvPicPr>
        <p:blipFill>
          <a:blip r:embed="rId2"/>
          <a:stretch>
            <a:fillRect/>
          </a:stretch>
        </p:blipFill>
        <p:spPr>
          <a:xfrm>
            <a:off x="7666949" y="2063965"/>
            <a:ext cx="8871402" cy="8616760"/>
          </a:xfrm>
          <a:prstGeom prst="rect">
            <a:avLst/>
          </a:prstGeom>
        </p:spPr>
      </p:pic>
    </p:spTree>
    <p:extLst>
      <p:ext uri="{BB962C8B-B14F-4D97-AF65-F5344CB8AC3E}">
        <p14:creationId xmlns:p14="http://schemas.microsoft.com/office/powerpoint/2010/main" val="18818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DOCTYPE</a:t>
            </a:r>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9CDCFE"/>
                </a:solidFill>
                <a:effectLst/>
                <a:latin typeface="Roboto Mono" panose="00000009000000000000" pitchFamily="49" charset="0"/>
                <a:ea typeface="Roboto Mono" panose="00000009000000000000" pitchFamily="49" charset="0"/>
              </a:rPr>
              <a:t>html</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html</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head</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title</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en-US" altLang="zh-TW" sz="3600" b="0" dirty="0">
                <a:solidFill>
                  <a:srgbClr val="CCCCCC"/>
                </a:solidFill>
                <a:effectLst/>
                <a:latin typeface="Roboto Mono" panose="00000009000000000000" pitchFamily="49" charset="0"/>
                <a:ea typeface="Roboto Mono" panose="00000009000000000000" pitchFamily="49" charset="0"/>
              </a:rPr>
              <a:t>website title</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title</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head</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body</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h1</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en-US" altLang="zh-TW" sz="3600" b="0" dirty="0">
                <a:solidFill>
                  <a:srgbClr val="CCCCCC"/>
                </a:solidFill>
                <a:effectLst/>
                <a:latin typeface="Roboto Mono" panose="00000009000000000000" pitchFamily="49" charset="0"/>
                <a:ea typeface="Roboto Mono" panose="00000009000000000000" pitchFamily="49" charset="0"/>
              </a:rPr>
              <a:t>Welcome!!!</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h1</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div</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p</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zh-TW" altLang="en-US" sz="3600" b="0" dirty="0">
                <a:solidFill>
                  <a:srgbClr val="CCCCCC"/>
                </a:solidFill>
                <a:effectLst/>
                <a:latin typeface="Roboto Mono" panose="00000009000000000000" pitchFamily="49" charset="0"/>
              </a:rPr>
              <a:t>這是一個包含簡單</a:t>
            </a:r>
            <a:r>
              <a:rPr lang="en-US" altLang="zh-TW" sz="3600" b="0" dirty="0">
                <a:solidFill>
                  <a:srgbClr val="CCCCCC"/>
                </a:solidFill>
                <a:effectLst/>
                <a:latin typeface="Roboto Mono" panose="00000009000000000000" pitchFamily="49" charset="0"/>
                <a:ea typeface="Roboto Mono" panose="00000009000000000000" pitchFamily="49" charset="0"/>
              </a:rPr>
              <a:t>HTML</a:t>
            </a:r>
            <a:r>
              <a:rPr lang="zh-TW" altLang="en-US" sz="3600" b="0" dirty="0">
                <a:solidFill>
                  <a:srgbClr val="CCCCCC"/>
                </a:solidFill>
                <a:effectLst/>
                <a:latin typeface="Roboto Mono" panose="00000009000000000000" pitchFamily="49" charset="0"/>
              </a:rPr>
              <a:t>的示例網頁。您可以在這裡添加更多內容。</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p</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err="1">
                <a:solidFill>
                  <a:srgbClr val="569CD6"/>
                </a:solidFill>
                <a:effectLst/>
                <a:latin typeface="Roboto Mono" panose="00000009000000000000" pitchFamily="49" charset="0"/>
                <a:ea typeface="Roboto Mono" panose="00000009000000000000" pitchFamily="49" charset="0"/>
              </a:rPr>
              <a:t>img</a:t>
            </a:r>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err="1">
                <a:solidFill>
                  <a:srgbClr val="9CDCFE"/>
                </a:solidFill>
                <a:effectLst/>
                <a:latin typeface="Roboto Mono" panose="00000009000000000000" pitchFamily="49" charset="0"/>
                <a:ea typeface="Roboto Mono" panose="00000009000000000000" pitchFamily="49" charset="0"/>
              </a:rPr>
              <a:t>src</a:t>
            </a:r>
            <a:r>
              <a:rPr lang="en-US" altLang="zh-TW" sz="3600" b="0" dirty="0">
                <a:solidFill>
                  <a:srgbClr val="CCCCCC"/>
                </a:solidFill>
                <a:effectLst/>
                <a:latin typeface="Roboto Mono" panose="00000009000000000000" pitchFamily="49" charset="0"/>
                <a:ea typeface="Roboto Mono" panose="00000009000000000000" pitchFamily="49" charset="0"/>
              </a:rPr>
              <a:t>=</a:t>
            </a:r>
            <a:r>
              <a:rPr lang="en-US" altLang="zh-TW" sz="3600" b="0" dirty="0">
                <a:solidFill>
                  <a:srgbClr val="CE9178"/>
                </a:solidFill>
                <a:effectLst/>
                <a:latin typeface="Roboto Mono" panose="00000009000000000000" pitchFamily="49" charset="0"/>
                <a:ea typeface="Roboto Mono" panose="00000009000000000000" pitchFamily="49" charset="0"/>
              </a:rPr>
              <a:t>"https://example.com/image.jpg"</a:t>
            </a:r>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9CDCFE"/>
                </a:solidFill>
                <a:effectLst/>
                <a:latin typeface="Roboto Mono" panose="00000009000000000000" pitchFamily="49" charset="0"/>
                <a:ea typeface="Roboto Mono" panose="00000009000000000000" pitchFamily="49" charset="0"/>
              </a:rPr>
              <a:t>alt</a:t>
            </a:r>
            <a:r>
              <a:rPr lang="en-US" altLang="zh-TW" sz="3600" b="0" dirty="0">
                <a:solidFill>
                  <a:srgbClr val="CCCCCC"/>
                </a:solidFill>
                <a:effectLst/>
                <a:latin typeface="Roboto Mono" panose="00000009000000000000" pitchFamily="49" charset="0"/>
                <a:ea typeface="Roboto Mono" panose="00000009000000000000" pitchFamily="49" charset="0"/>
              </a:rPr>
              <a:t>=</a:t>
            </a:r>
            <a:r>
              <a:rPr lang="en-US" altLang="zh-TW" sz="3600" b="0" dirty="0">
                <a:solidFill>
                  <a:srgbClr val="CE9178"/>
                </a:solidFill>
                <a:effectLst/>
                <a:latin typeface="Roboto Mono" panose="00000009000000000000" pitchFamily="49" charset="0"/>
                <a:ea typeface="Roboto Mono" panose="00000009000000000000" pitchFamily="49" charset="0"/>
              </a:rPr>
              <a:t>"</a:t>
            </a:r>
            <a:r>
              <a:rPr lang="en-US" altLang="zh-TW" sz="3600" b="0" dirty="0" err="1">
                <a:solidFill>
                  <a:srgbClr val="CE9178"/>
                </a:solidFill>
                <a:effectLst/>
                <a:latin typeface="Roboto Mono" panose="00000009000000000000" pitchFamily="49" charset="0"/>
                <a:ea typeface="Roboto Mono" panose="00000009000000000000" pitchFamily="49" charset="0"/>
              </a:rPr>
              <a:t>image_OwO</a:t>
            </a:r>
            <a:r>
              <a:rPr lang="en-US" altLang="zh-TW" sz="3600" b="0" dirty="0">
                <a:solidFill>
                  <a:srgbClr val="CE9178"/>
                </a:solidFill>
                <a:effectLst/>
                <a:latin typeface="Roboto Mono" panose="00000009000000000000" pitchFamily="49" charset="0"/>
                <a:ea typeface="Roboto Mono" panose="00000009000000000000" pitchFamily="49" charset="0"/>
              </a:rPr>
              <a:t>"</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h2</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en-US" altLang="zh-TW" sz="3600" b="0" dirty="0">
                <a:solidFill>
                  <a:srgbClr val="CCCCCC"/>
                </a:solidFill>
                <a:effectLst/>
                <a:latin typeface="Roboto Mono" panose="00000009000000000000" pitchFamily="49" charset="0"/>
                <a:ea typeface="Roboto Mono" panose="00000009000000000000" pitchFamily="49" charset="0"/>
              </a:rPr>
              <a:t>title h2</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h2</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p</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en-US" altLang="zh-TW" sz="3600" b="0" dirty="0">
                <a:solidFill>
                  <a:srgbClr val="CCCCCC"/>
                </a:solidFill>
                <a:effectLst/>
                <a:latin typeface="Roboto Mono" panose="00000009000000000000" pitchFamily="49" charset="0"/>
                <a:ea typeface="Roboto Mono" panose="00000009000000000000" pitchFamily="49" charset="0"/>
              </a:rPr>
              <a:t>hello, GDSC NTNU.</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p</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a</a:t>
            </a:r>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err="1">
                <a:solidFill>
                  <a:srgbClr val="9CDCFE"/>
                </a:solidFill>
                <a:effectLst/>
                <a:latin typeface="Roboto Mono" panose="00000009000000000000" pitchFamily="49" charset="0"/>
                <a:ea typeface="Roboto Mono" panose="00000009000000000000" pitchFamily="49" charset="0"/>
              </a:rPr>
              <a:t>href</a:t>
            </a:r>
            <a:r>
              <a:rPr lang="en-US" altLang="zh-TW" sz="3600" b="0" dirty="0">
                <a:solidFill>
                  <a:srgbClr val="CCCCCC"/>
                </a:solidFill>
                <a:effectLst/>
                <a:latin typeface="Roboto Mono" panose="00000009000000000000" pitchFamily="49" charset="0"/>
                <a:ea typeface="Roboto Mono" panose="00000009000000000000" pitchFamily="49" charset="0"/>
              </a:rPr>
              <a:t>=</a:t>
            </a:r>
            <a:r>
              <a:rPr lang="en-US" altLang="zh-TW" sz="3600" b="0" dirty="0">
                <a:solidFill>
                  <a:srgbClr val="CE9178"/>
                </a:solidFill>
                <a:effectLst/>
                <a:latin typeface="Roboto Mono" panose="00000009000000000000" pitchFamily="49" charset="0"/>
                <a:ea typeface="Roboto Mono" panose="00000009000000000000" pitchFamily="49" charset="0"/>
              </a:rPr>
              <a:t>"https://www.example.com"</a:t>
            </a:r>
            <a:r>
              <a:rPr lang="en-US" altLang="zh-TW" sz="3600" b="0" dirty="0">
                <a:solidFill>
                  <a:srgbClr val="808080"/>
                </a:solidFill>
                <a:effectLst/>
                <a:latin typeface="Roboto Mono" panose="00000009000000000000" pitchFamily="49" charset="0"/>
                <a:ea typeface="Roboto Mono" panose="00000009000000000000" pitchFamily="49" charset="0"/>
              </a:rPr>
              <a:t>&gt;</a:t>
            </a:r>
            <a:r>
              <a:rPr lang="en-US" altLang="zh-TW" sz="3600" b="0" dirty="0">
                <a:solidFill>
                  <a:srgbClr val="CCCCCC"/>
                </a:solidFill>
                <a:effectLst/>
                <a:latin typeface="Roboto Mono" panose="00000009000000000000" pitchFamily="49" charset="0"/>
                <a:ea typeface="Roboto Mono" panose="00000009000000000000" pitchFamily="49" charset="0"/>
              </a:rPr>
              <a:t>click me</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a</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div</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CCCCCC"/>
                </a:solidFill>
                <a:effectLst/>
                <a:latin typeface="Roboto Mono" panose="00000009000000000000" pitchFamily="49" charset="0"/>
                <a:ea typeface="Roboto Mono" panose="00000009000000000000" pitchFamily="49" charset="0"/>
              </a:rPr>
              <a:t>    </a:t>
            </a:r>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body</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a:p>
            <a:r>
              <a:rPr lang="en-US" altLang="zh-TW" sz="3600" b="0" dirty="0">
                <a:solidFill>
                  <a:srgbClr val="808080"/>
                </a:solidFill>
                <a:effectLst/>
                <a:latin typeface="Roboto Mono" panose="00000009000000000000" pitchFamily="49" charset="0"/>
                <a:ea typeface="Roboto Mono" panose="00000009000000000000" pitchFamily="49" charset="0"/>
              </a:rPr>
              <a:t>&lt;/</a:t>
            </a:r>
            <a:r>
              <a:rPr lang="en-US" altLang="zh-TW" sz="3600" b="0" dirty="0">
                <a:solidFill>
                  <a:srgbClr val="569CD6"/>
                </a:solidFill>
                <a:effectLst/>
                <a:latin typeface="Roboto Mono" panose="00000009000000000000" pitchFamily="49" charset="0"/>
                <a:ea typeface="Roboto Mono" panose="00000009000000000000" pitchFamily="49" charset="0"/>
              </a:rPr>
              <a:t>html</a:t>
            </a:r>
            <a:r>
              <a:rPr lang="en-US" altLang="zh-TW" sz="3600" b="0" dirty="0">
                <a:solidFill>
                  <a:srgbClr val="808080"/>
                </a:solidFill>
                <a:effectLst/>
                <a:latin typeface="Roboto Mono" panose="00000009000000000000" pitchFamily="49" charset="0"/>
                <a:ea typeface="Roboto Mono" panose="00000009000000000000" pitchFamily="49" charset="0"/>
              </a:rPr>
              <a:t>&gt;</a:t>
            </a:r>
            <a:endParaRPr lang="en-US" altLang="zh-TW" sz="3600" b="0" dirty="0">
              <a:solidFill>
                <a:srgbClr val="CCCCCC"/>
              </a:solidFill>
              <a:effectLst/>
              <a:latin typeface="Roboto Mono" panose="00000009000000000000" pitchFamily="49" charset="0"/>
              <a:ea typeface="Roboto Mono" panose="00000009000000000000" pitchFamily="49"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9FF46FDE-38FB-8F2B-26C4-E5396B65033B}"/>
              </a:ext>
            </a:extLst>
          </p:cNvPr>
          <p:cNvSpPr>
            <a:spLocks noGrp="1"/>
          </p:cNvSpPr>
          <p:nvPr>
            <p:ph type="body" idx="1"/>
          </p:nvPr>
        </p:nvSpPr>
        <p:spPr>
          <a:xfrm>
            <a:off x="2477575" y="6102575"/>
            <a:ext cx="15843300" cy="5724614"/>
          </a:xfrm>
        </p:spPr>
        <p:txBody>
          <a:bodyPr/>
          <a:lstStyle/>
          <a:p>
            <a:pPr>
              <a:lnSpc>
                <a:spcPct val="150000"/>
              </a:lnSpc>
            </a:pPr>
            <a:r>
              <a:rPr lang="zh-TW" altLang="en-US" dirty="0">
                <a:solidFill>
                  <a:srgbClr val="404040"/>
                </a:solidFill>
              </a:rPr>
              <a:t>自動化蒐集資料</a:t>
            </a:r>
            <a:endParaRPr lang="en-US" altLang="zh-TW" dirty="0">
              <a:solidFill>
                <a:srgbClr val="404040"/>
              </a:solidFill>
            </a:endParaRPr>
          </a:p>
          <a:p>
            <a:pPr>
              <a:lnSpc>
                <a:spcPct val="150000"/>
              </a:lnSpc>
            </a:pPr>
            <a:r>
              <a:rPr lang="zh-TW" altLang="en-US" dirty="0">
                <a:solidFill>
                  <a:srgbClr val="404040"/>
                </a:solidFill>
              </a:rPr>
              <a:t>常見工具：</a:t>
            </a:r>
            <a:endParaRPr lang="en-US" altLang="zh-TW" dirty="0">
              <a:solidFill>
                <a:srgbClr val="404040"/>
              </a:solidFill>
            </a:endParaRPr>
          </a:p>
          <a:p>
            <a:pPr lvl="1">
              <a:lnSpc>
                <a:spcPct val="150000"/>
              </a:lnSpc>
            </a:pPr>
            <a:r>
              <a:rPr lang="en-US" altLang="zh-TW" dirty="0">
                <a:solidFill>
                  <a:srgbClr val="404040"/>
                </a:solidFill>
              </a:rPr>
              <a:t>Requests</a:t>
            </a:r>
          </a:p>
          <a:p>
            <a:pPr lvl="1">
              <a:lnSpc>
                <a:spcPct val="150000"/>
              </a:lnSpc>
            </a:pPr>
            <a:r>
              <a:rPr lang="en-US" altLang="zh-TW" dirty="0">
                <a:solidFill>
                  <a:srgbClr val="404040"/>
                </a:solidFill>
              </a:rPr>
              <a:t>Beautiful Soup</a:t>
            </a:r>
          </a:p>
          <a:p>
            <a:pPr lvl="1">
              <a:lnSpc>
                <a:spcPct val="150000"/>
              </a:lnSpc>
            </a:pPr>
            <a:r>
              <a:rPr lang="en-US" altLang="zh-TW" dirty="0">
                <a:solidFill>
                  <a:srgbClr val="404040"/>
                </a:solidFill>
              </a:rPr>
              <a:t>Selenium</a:t>
            </a:r>
            <a:endParaRPr lang="zh-TW" altLang="en-US" dirty="0">
              <a:solidFill>
                <a:srgbClr val="404040"/>
              </a:solidFill>
            </a:endParaRPr>
          </a:p>
        </p:txBody>
      </p:sp>
      <p:sp>
        <p:nvSpPr>
          <p:cNvPr id="2" name="標題 1">
            <a:extLst>
              <a:ext uri="{FF2B5EF4-FFF2-40B4-BE49-F238E27FC236}">
                <a16:creationId xmlns:a16="http://schemas.microsoft.com/office/drawing/2014/main" id="{70A9C702-973D-3305-BC2A-53FB16A09C88}"/>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何謂網路爬蟲</a:t>
            </a:r>
          </a:p>
        </p:txBody>
      </p:sp>
      <p:sp>
        <p:nvSpPr>
          <p:cNvPr id="4" name="副標題 3">
            <a:extLst>
              <a:ext uri="{FF2B5EF4-FFF2-40B4-BE49-F238E27FC236}">
                <a16:creationId xmlns:a16="http://schemas.microsoft.com/office/drawing/2014/main" id="{B0233948-A277-8783-D4F8-BB95568EA437}"/>
              </a:ext>
            </a:extLst>
          </p:cNvPr>
          <p:cNvSpPr>
            <a:spLocks noGrp="1"/>
          </p:cNvSpPr>
          <p:nvPr>
            <p:ph type="subTitle" idx="2"/>
          </p:nvPr>
        </p:nvSpPr>
        <p:spPr>
          <a:xfrm>
            <a:off x="2477575" y="4888700"/>
            <a:ext cx="17061900" cy="864400"/>
          </a:xfrm>
        </p:spPr>
        <p:txBody>
          <a:bodyPr/>
          <a:lstStyle/>
          <a:p>
            <a:r>
              <a:rPr lang="en-US" altLang="zh-TW" dirty="0"/>
              <a:t>#intro</a:t>
            </a:r>
            <a:endParaRPr lang="zh-TW" altLang="en-US" dirty="0"/>
          </a:p>
        </p:txBody>
      </p:sp>
    </p:spTree>
    <p:extLst>
      <p:ext uri="{BB962C8B-B14F-4D97-AF65-F5344CB8AC3E}">
        <p14:creationId xmlns:p14="http://schemas.microsoft.com/office/powerpoint/2010/main" val="279795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EBC9D4-64EB-6260-B6F9-60F91CC57432}"/>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如何爬蟲</a:t>
            </a:r>
          </a:p>
        </p:txBody>
      </p:sp>
      <p:sp>
        <p:nvSpPr>
          <p:cNvPr id="3" name="文字版面配置區 2">
            <a:extLst>
              <a:ext uri="{FF2B5EF4-FFF2-40B4-BE49-F238E27FC236}">
                <a16:creationId xmlns:a16="http://schemas.microsoft.com/office/drawing/2014/main" id="{A27AF4C8-FC79-3C13-B23C-B643C9025297}"/>
              </a:ext>
            </a:extLst>
          </p:cNvPr>
          <p:cNvSpPr>
            <a:spLocks noGrp="1"/>
          </p:cNvSpPr>
          <p:nvPr>
            <p:ph type="body" idx="1"/>
          </p:nvPr>
        </p:nvSpPr>
        <p:spPr/>
        <p:txBody>
          <a:bodyPr/>
          <a:lstStyle/>
          <a:p>
            <a:pPr>
              <a:lnSpc>
                <a:spcPct val="200000"/>
              </a:lnSpc>
            </a:pPr>
            <a:r>
              <a:rPr lang="zh-TW" altLang="en-US" dirty="0">
                <a:solidFill>
                  <a:srgbClr val="404040"/>
                </a:solidFill>
              </a:rPr>
              <a:t>確立目標資料</a:t>
            </a:r>
            <a:endParaRPr lang="en-US" altLang="zh-TW" dirty="0">
              <a:solidFill>
                <a:srgbClr val="404040"/>
              </a:solidFill>
            </a:endParaRPr>
          </a:p>
          <a:p>
            <a:pPr>
              <a:lnSpc>
                <a:spcPct val="200000"/>
              </a:lnSpc>
            </a:pPr>
            <a:r>
              <a:rPr lang="zh-TW" altLang="en-US" dirty="0">
                <a:solidFill>
                  <a:srgbClr val="404040"/>
                </a:solidFill>
              </a:rPr>
              <a:t>觀察網址、網頁結構</a:t>
            </a:r>
            <a:endParaRPr lang="en-US" altLang="zh-TW" dirty="0">
              <a:solidFill>
                <a:srgbClr val="404040"/>
              </a:solidFill>
            </a:endParaRPr>
          </a:p>
          <a:p>
            <a:pPr>
              <a:lnSpc>
                <a:spcPct val="200000"/>
              </a:lnSpc>
            </a:pPr>
            <a:r>
              <a:rPr lang="zh-TW" altLang="en-US" dirty="0">
                <a:solidFill>
                  <a:srgbClr val="404040"/>
                </a:solidFill>
              </a:rPr>
              <a:t>選擇工具</a:t>
            </a:r>
            <a:endParaRPr lang="en-US" altLang="zh-TW" dirty="0">
              <a:solidFill>
                <a:srgbClr val="404040"/>
              </a:solidFill>
            </a:endParaRPr>
          </a:p>
          <a:p>
            <a:pPr>
              <a:lnSpc>
                <a:spcPct val="200000"/>
              </a:lnSpc>
            </a:pPr>
            <a:r>
              <a:rPr lang="zh-TW" altLang="en-US" dirty="0">
                <a:solidFill>
                  <a:srgbClr val="404040"/>
                </a:solidFill>
              </a:rPr>
              <a:t>打扣打扣</a:t>
            </a:r>
            <a:endParaRPr lang="en-US" altLang="zh-TW" dirty="0">
              <a:solidFill>
                <a:srgbClr val="404040"/>
              </a:solidFill>
            </a:endParaRPr>
          </a:p>
          <a:p>
            <a:pPr>
              <a:lnSpc>
                <a:spcPct val="200000"/>
              </a:lnSpc>
            </a:pPr>
            <a:r>
              <a:rPr lang="zh-TW" altLang="en-US" dirty="0">
                <a:solidFill>
                  <a:srgbClr val="404040"/>
                </a:solidFill>
              </a:rPr>
              <a:t>建立欲保存的格式 </a:t>
            </a:r>
            <a:r>
              <a:rPr lang="en-US" altLang="zh-TW" dirty="0">
                <a:solidFill>
                  <a:srgbClr val="404040"/>
                </a:solidFill>
              </a:rPr>
              <a:t>(csv, </a:t>
            </a:r>
            <a:r>
              <a:rPr lang="en-US" altLang="zh-TW" dirty="0" err="1">
                <a:solidFill>
                  <a:srgbClr val="404040"/>
                </a:solidFill>
              </a:rPr>
              <a:t>json</a:t>
            </a:r>
            <a:r>
              <a:rPr lang="en-US" altLang="zh-TW" dirty="0">
                <a:solidFill>
                  <a:srgbClr val="404040"/>
                </a:solidFill>
              </a:rPr>
              <a:t>…)</a:t>
            </a:r>
            <a:endParaRPr lang="zh-TW" altLang="en-US" dirty="0">
              <a:solidFill>
                <a:srgbClr val="404040"/>
              </a:solidFill>
            </a:endParaRPr>
          </a:p>
        </p:txBody>
      </p:sp>
      <p:sp>
        <p:nvSpPr>
          <p:cNvPr id="4" name="副標題 3">
            <a:extLst>
              <a:ext uri="{FF2B5EF4-FFF2-40B4-BE49-F238E27FC236}">
                <a16:creationId xmlns:a16="http://schemas.microsoft.com/office/drawing/2014/main" id="{7E63D7AF-E54F-322A-C8AF-DC072C38FE6C}"/>
              </a:ext>
            </a:extLst>
          </p:cNvPr>
          <p:cNvSpPr>
            <a:spLocks noGrp="1"/>
          </p:cNvSpPr>
          <p:nvPr>
            <p:ph type="subTitle" idx="2"/>
          </p:nvPr>
        </p:nvSpPr>
        <p:spPr/>
        <p:txBody>
          <a:bodyPr/>
          <a:lstStyle/>
          <a:p>
            <a:r>
              <a:rPr lang="en-US" altLang="zh-TW" dirty="0"/>
              <a:t>#</a:t>
            </a:r>
            <a:endParaRPr lang="zh-TW" altLang="en-US" dirty="0"/>
          </a:p>
        </p:txBody>
      </p:sp>
      <p:sp>
        <p:nvSpPr>
          <p:cNvPr id="5" name="文字版面配置區 2">
            <a:extLst>
              <a:ext uri="{FF2B5EF4-FFF2-40B4-BE49-F238E27FC236}">
                <a16:creationId xmlns:a16="http://schemas.microsoft.com/office/drawing/2014/main" id="{61CAF29E-A91F-A2AD-B4FB-88EBAC6FE834}"/>
              </a:ext>
            </a:extLst>
          </p:cNvPr>
          <p:cNvSpPr txBox="1">
            <a:spLocks/>
          </p:cNvSpPr>
          <p:nvPr/>
        </p:nvSpPr>
        <p:spPr>
          <a:xfrm>
            <a:off x="14247203" y="4212472"/>
            <a:ext cx="10302850" cy="461661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1pPr>
            <a:lvl2pPr marL="914400" marR="0" lvl="1"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2pPr>
            <a:lvl3pPr marL="1371600" marR="0" lvl="2"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3pPr>
            <a:lvl4pPr marL="1828800" marR="0" lvl="3"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4pPr>
            <a:lvl5pPr marL="2286000" marR="0" lvl="4"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5pPr>
            <a:lvl6pPr marL="2743200" marR="0" lvl="5"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6pPr>
            <a:lvl7pPr marL="3200400" marR="0" lvl="6"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7pPr>
            <a:lvl8pPr marL="3657600" marR="0" lvl="7"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8pPr>
            <a:lvl9pPr marL="4114800" marR="0" lvl="8"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9pPr>
          </a:lstStyle>
          <a:p>
            <a:pPr>
              <a:lnSpc>
                <a:spcPct val="200000"/>
              </a:lnSpc>
            </a:pPr>
            <a:r>
              <a:rPr lang="zh-TW" altLang="en-US" dirty="0">
                <a:solidFill>
                  <a:srgbClr val="404040"/>
                </a:solidFill>
              </a:rPr>
              <a:t>對伺服器發出 </a:t>
            </a:r>
            <a:r>
              <a:rPr lang="en-US" altLang="zh-TW" dirty="0">
                <a:solidFill>
                  <a:srgbClr val="404040"/>
                </a:solidFill>
              </a:rPr>
              <a:t>HTTP </a:t>
            </a:r>
            <a:r>
              <a:rPr lang="zh-TW" altLang="en-US" dirty="0">
                <a:solidFill>
                  <a:srgbClr val="404040"/>
                </a:solidFill>
              </a:rPr>
              <a:t>請求</a:t>
            </a:r>
            <a:endParaRPr lang="en-US" altLang="zh-TW" dirty="0">
              <a:solidFill>
                <a:srgbClr val="404040"/>
              </a:solidFill>
            </a:endParaRPr>
          </a:p>
          <a:p>
            <a:pPr>
              <a:lnSpc>
                <a:spcPct val="200000"/>
              </a:lnSpc>
            </a:pPr>
            <a:r>
              <a:rPr lang="zh-TW" altLang="en-US" dirty="0">
                <a:solidFill>
                  <a:srgbClr val="404040"/>
                </a:solidFill>
              </a:rPr>
              <a:t>取得回應</a:t>
            </a:r>
            <a:endParaRPr lang="en-US" altLang="zh-TW" dirty="0">
              <a:solidFill>
                <a:srgbClr val="404040"/>
              </a:solidFill>
            </a:endParaRPr>
          </a:p>
          <a:p>
            <a:pPr>
              <a:lnSpc>
                <a:spcPct val="200000"/>
              </a:lnSpc>
            </a:pPr>
            <a:r>
              <a:rPr lang="zh-TW" altLang="en-US" dirty="0">
                <a:solidFill>
                  <a:srgbClr val="404040"/>
                </a:solidFill>
              </a:rPr>
              <a:t>透過</a:t>
            </a:r>
            <a:r>
              <a:rPr lang="en-US" altLang="zh-TW" dirty="0">
                <a:solidFill>
                  <a:srgbClr val="404040"/>
                </a:solidFill>
              </a:rPr>
              <a:t>&lt;tag&gt;</a:t>
            </a:r>
            <a:r>
              <a:rPr lang="zh-TW" altLang="en-US" dirty="0">
                <a:solidFill>
                  <a:srgbClr val="404040"/>
                </a:solidFill>
              </a:rPr>
              <a:t>等方式取出資料</a:t>
            </a:r>
            <a:endParaRPr lang="en-US" altLang="zh-TW" dirty="0">
              <a:solidFill>
                <a:srgbClr val="404040"/>
              </a:solidFill>
            </a:endParaRPr>
          </a:p>
        </p:txBody>
      </p:sp>
      <p:sp>
        <p:nvSpPr>
          <p:cNvPr id="11" name="右中括弧 10">
            <a:extLst>
              <a:ext uri="{FF2B5EF4-FFF2-40B4-BE49-F238E27FC236}">
                <a16:creationId xmlns:a16="http://schemas.microsoft.com/office/drawing/2014/main" id="{CD9634F4-B2CA-58CE-D0A9-21C67079A549}"/>
              </a:ext>
            </a:extLst>
          </p:cNvPr>
          <p:cNvSpPr/>
          <p:nvPr/>
        </p:nvSpPr>
        <p:spPr>
          <a:xfrm>
            <a:off x="8276628" y="7514720"/>
            <a:ext cx="819150" cy="2820296"/>
          </a:xfrm>
          <a:prstGeom prst="rightBracket">
            <a:avLst>
              <a:gd name="adj" fmla="val 61821"/>
            </a:avLst>
          </a:prstGeom>
          <a:ln w="57150">
            <a:solidFill>
              <a:srgbClr val="FBBC04"/>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67D91796-667D-849A-CAED-E5C8286D737E}"/>
              </a:ext>
            </a:extLst>
          </p:cNvPr>
          <p:cNvCxnSpPr>
            <a:cxnSpLocks/>
          </p:cNvCxnSpPr>
          <p:nvPr/>
        </p:nvCxnSpPr>
        <p:spPr>
          <a:xfrm>
            <a:off x="9095778" y="8924868"/>
            <a:ext cx="2410422" cy="0"/>
          </a:xfrm>
          <a:prstGeom prst="line">
            <a:avLst/>
          </a:prstGeom>
          <a:ln w="57150">
            <a:solidFill>
              <a:srgbClr val="FBBC04"/>
            </a:solidFill>
          </a:ln>
        </p:spPr>
        <p:style>
          <a:lnRef idx="1">
            <a:schemeClr val="accent2"/>
          </a:lnRef>
          <a:fillRef idx="0">
            <a:schemeClr val="accent2"/>
          </a:fillRef>
          <a:effectRef idx="0">
            <a:schemeClr val="accent2"/>
          </a:effectRef>
          <a:fontRef idx="minor">
            <a:schemeClr val="tx1"/>
          </a:fontRef>
        </p:style>
      </p:cxnSp>
      <p:cxnSp>
        <p:nvCxnSpPr>
          <p:cNvPr id="16" name="直線接點 15">
            <a:extLst>
              <a:ext uri="{FF2B5EF4-FFF2-40B4-BE49-F238E27FC236}">
                <a16:creationId xmlns:a16="http://schemas.microsoft.com/office/drawing/2014/main" id="{974E733B-DDEF-369B-F5DF-091E70045780}"/>
              </a:ext>
            </a:extLst>
          </p:cNvPr>
          <p:cNvCxnSpPr>
            <a:cxnSpLocks/>
          </p:cNvCxnSpPr>
          <p:nvPr/>
        </p:nvCxnSpPr>
        <p:spPr>
          <a:xfrm flipV="1">
            <a:off x="11506200" y="6858000"/>
            <a:ext cx="0" cy="2066868"/>
          </a:xfrm>
          <a:prstGeom prst="line">
            <a:avLst/>
          </a:prstGeom>
          <a:ln w="57150">
            <a:solidFill>
              <a:srgbClr val="FBBC04"/>
            </a:solidFill>
          </a:ln>
        </p:spPr>
        <p:style>
          <a:lnRef idx="1">
            <a:schemeClr val="accent2"/>
          </a:lnRef>
          <a:fillRef idx="0">
            <a:schemeClr val="accent2"/>
          </a:fillRef>
          <a:effectRef idx="0">
            <a:schemeClr val="accent2"/>
          </a:effectRef>
          <a:fontRef idx="minor">
            <a:schemeClr val="tx1"/>
          </a:fontRef>
        </p:style>
      </p:cxnSp>
      <p:sp>
        <p:nvSpPr>
          <p:cNvPr id="21" name="右中括弧 20">
            <a:extLst>
              <a:ext uri="{FF2B5EF4-FFF2-40B4-BE49-F238E27FC236}">
                <a16:creationId xmlns:a16="http://schemas.microsoft.com/office/drawing/2014/main" id="{647D05E5-7E87-EF51-1B19-84751CB42B1F}"/>
              </a:ext>
            </a:extLst>
          </p:cNvPr>
          <p:cNvSpPr/>
          <p:nvPr/>
        </p:nvSpPr>
        <p:spPr>
          <a:xfrm rot="10800000">
            <a:off x="13039361" y="4958798"/>
            <a:ext cx="819150" cy="3413332"/>
          </a:xfrm>
          <a:prstGeom prst="rightBracket">
            <a:avLst>
              <a:gd name="adj" fmla="val 61821"/>
            </a:avLst>
          </a:prstGeom>
          <a:ln w="57150">
            <a:solidFill>
              <a:srgbClr val="FBBC04"/>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04582917-E884-03B4-91DD-0451D2A4E9C1}"/>
              </a:ext>
            </a:extLst>
          </p:cNvPr>
          <p:cNvCxnSpPr>
            <a:cxnSpLocks/>
          </p:cNvCxnSpPr>
          <p:nvPr/>
        </p:nvCxnSpPr>
        <p:spPr>
          <a:xfrm flipH="1">
            <a:off x="11506200" y="6858000"/>
            <a:ext cx="1533160" cy="0"/>
          </a:xfrm>
          <a:prstGeom prst="line">
            <a:avLst/>
          </a:prstGeom>
          <a:ln w="57150">
            <a:solidFill>
              <a:srgbClr val="FBBC0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638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36BBB029-6236-54CC-F81D-D7A30E9822ED}"/>
              </a:ext>
            </a:extLst>
          </p:cNvPr>
          <p:cNvSpPr>
            <a:spLocks noGrp="1"/>
          </p:cNvSpPr>
          <p:nvPr>
            <p:ph type="subTitle" idx="1"/>
          </p:nvPr>
        </p:nvSpPr>
        <p:spPr>
          <a:xfrm>
            <a:off x="1095650" y="3035275"/>
            <a:ext cx="22014000" cy="923299"/>
          </a:xfrm>
        </p:spPr>
        <p:txBody>
          <a:bodyPr/>
          <a:lstStyle/>
          <a:p>
            <a:r>
              <a:rPr lang="en-US" altLang="zh-TW" dirty="0"/>
              <a:t>#</a:t>
            </a:r>
            <a:endParaRPr lang="zh-TW" altLang="en-US" dirty="0"/>
          </a:p>
        </p:txBody>
      </p:sp>
      <p:sp>
        <p:nvSpPr>
          <p:cNvPr id="6" name="文字版面配置區 5">
            <a:extLst>
              <a:ext uri="{FF2B5EF4-FFF2-40B4-BE49-F238E27FC236}">
                <a16:creationId xmlns:a16="http://schemas.microsoft.com/office/drawing/2014/main" id="{DA9ADDBB-B23C-021B-977F-770FE4FCB808}"/>
              </a:ext>
            </a:extLst>
          </p:cNvPr>
          <p:cNvSpPr>
            <a:spLocks noGrp="1"/>
          </p:cNvSpPr>
          <p:nvPr>
            <p:ph type="body" idx="2"/>
          </p:nvPr>
        </p:nvSpPr>
        <p:spPr>
          <a:xfrm>
            <a:off x="1203350" y="4079650"/>
            <a:ext cx="21906300" cy="6832609"/>
          </a:xfrm>
        </p:spPr>
        <p:txBody>
          <a:bodyPr/>
          <a:lstStyle/>
          <a:p>
            <a:pPr>
              <a:lnSpc>
                <a:spcPct val="150000"/>
              </a:lnSpc>
            </a:pPr>
            <a:r>
              <a:rPr lang="en-US" altLang="zh-TW" dirty="0">
                <a:solidFill>
                  <a:srgbClr val="404040"/>
                </a:solidFill>
              </a:rPr>
              <a:t>GET</a:t>
            </a:r>
            <a:r>
              <a:rPr lang="zh-TW" altLang="en-US" dirty="0">
                <a:solidFill>
                  <a:srgbClr val="404040"/>
                </a:solidFill>
              </a:rPr>
              <a:t> 請求</a:t>
            </a:r>
            <a:endParaRPr lang="en-US" altLang="zh-TW" dirty="0">
              <a:solidFill>
                <a:srgbClr val="404040"/>
              </a:solidFill>
            </a:endParaRPr>
          </a:p>
          <a:p>
            <a:pPr lvl="1">
              <a:lnSpc>
                <a:spcPct val="150000"/>
              </a:lnSpc>
            </a:pPr>
            <a:r>
              <a:rPr lang="zh-TW" altLang="en-US" dirty="0">
                <a:solidFill>
                  <a:srgbClr val="404040"/>
                </a:solidFill>
              </a:rPr>
              <a:t>回傳屬性</a:t>
            </a:r>
            <a:endParaRPr lang="en-US" altLang="zh-TW" dirty="0">
              <a:solidFill>
                <a:srgbClr val="404040"/>
              </a:solidFill>
            </a:endParaRPr>
          </a:p>
          <a:p>
            <a:pPr lvl="2">
              <a:lnSpc>
                <a:spcPct val="150000"/>
              </a:lnSpc>
            </a:pPr>
            <a:r>
              <a:rPr lang="en-US" altLang="zh-TW" sz="4800" dirty="0">
                <a:solidFill>
                  <a:srgbClr val="404040"/>
                </a:solidFill>
              </a:rPr>
              <a:t>text</a:t>
            </a:r>
            <a:r>
              <a:rPr lang="zh-TW" altLang="en-US" sz="4800" dirty="0">
                <a:solidFill>
                  <a:srgbClr val="404040"/>
                </a:solidFill>
              </a:rPr>
              <a:t>：文字檔案</a:t>
            </a:r>
            <a:endParaRPr lang="en-US" altLang="zh-TW" sz="4800" dirty="0">
              <a:solidFill>
                <a:srgbClr val="404040"/>
              </a:solidFill>
            </a:endParaRPr>
          </a:p>
          <a:p>
            <a:pPr lvl="2">
              <a:lnSpc>
                <a:spcPct val="150000"/>
              </a:lnSpc>
            </a:pPr>
            <a:r>
              <a:rPr lang="zh-TW" altLang="en-US" sz="4800" dirty="0">
                <a:solidFill>
                  <a:srgbClr val="404040"/>
                </a:solidFill>
              </a:rPr>
              <a:t>二進位資料</a:t>
            </a:r>
            <a:endParaRPr lang="en-US" altLang="zh-TW" sz="4800" dirty="0">
              <a:solidFill>
                <a:srgbClr val="404040"/>
              </a:solidFill>
            </a:endParaRPr>
          </a:p>
          <a:p>
            <a:pPr lvl="2">
              <a:lnSpc>
                <a:spcPct val="150000"/>
              </a:lnSpc>
            </a:pPr>
            <a:r>
              <a:rPr lang="en-US" altLang="zh-TW" sz="4800" dirty="0">
                <a:solidFill>
                  <a:srgbClr val="404040"/>
                </a:solidFill>
              </a:rPr>
              <a:t>HTTP</a:t>
            </a:r>
            <a:r>
              <a:rPr lang="zh-TW" altLang="en-US" sz="4800" dirty="0">
                <a:solidFill>
                  <a:srgbClr val="404040"/>
                </a:solidFill>
              </a:rPr>
              <a:t> 狀態碼</a:t>
            </a:r>
            <a:endParaRPr lang="en-US" altLang="zh-TW" sz="4800" dirty="0">
              <a:solidFill>
                <a:srgbClr val="404040"/>
              </a:solidFill>
            </a:endParaRPr>
          </a:p>
          <a:p>
            <a:pPr>
              <a:lnSpc>
                <a:spcPct val="150000"/>
              </a:lnSpc>
            </a:pPr>
            <a:r>
              <a:rPr lang="en-US" altLang="zh-TW" dirty="0">
                <a:solidFill>
                  <a:srgbClr val="404040"/>
                </a:solidFill>
              </a:rPr>
              <a:t>POST</a:t>
            </a:r>
            <a:r>
              <a:rPr lang="zh-TW" altLang="en-US" dirty="0">
                <a:solidFill>
                  <a:srgbClr val="404040"/>
                </a:solidFill>
              </a:rPr>
              <a:t> 請求：填寫資訊</a:t>
            </a:r>
            <a:endParaRPr lang="en-US" altLang="zh-TW" dirty="0">
              <a:solidFill>
                <a:srgbClr val="404040"/>
              </a:solidFill>
            </a:endParaRPr>
          </a:p>
        </p:txBody>
      </p:sp>
      <p:sp>
        <p:nvSpPr>
          <p:cNvPr id="2" name="標題 1">
            <a:extLst>
              <a:ext uri="{FF2B5EF4-FFF2-40B4-BE49-F238E27FC236}">
                <a16:creationId xmlns:a16="http://schemas.microsoft.com/office/drawing/2014/main" id="{E16CFE6D-41B7-899F-9AB0-43976E3B098A}"/>
              </a:ext>
            </a:extLst>
          </p:cNvPr>
          <p:cNvSpPr>
            <a:spLocks noGrp="1"/>
          </p:cNvSpPr>
          <p:nvPr>
            <p:ph type="title"/>
          </p:nvPr>
        </p:nvSpPr>
        <p:spPr/>
        <p:txBody>
          <a:bodyPr/>
          <a:lstStyle/>
          <a:p>
            <a:r>
              <a:rPr lang="en-US" altLang="zh-TW" dirty="0"/>
              <a:t>Requests</a:t>
            </a:r>
            <a:endParaRPr lang="zh-TW" altLang="en-US" dirty="0"/>
          </a:p>
        </p:txBody>
      </p:sp>
    </p:spTree>
    <p:extLst>
      <p:ext uri="{BB962C8B-B14F-4D97-AF65-F5344CB8AC3E}">
        <p14:creationId xmlns:p14="http://schemas.microsoft.com/office/powerpoint/2010/main" val="302256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BA282F9B-0735-DBCF-AD5E-416198A46B99}"/>
              </a:ext>
            </a:extLst>
          </p:cNvPr>
          <p:cNvSpPr>
            <a:spLocks noGrp="1"/>
          </p:cNvSpPr>
          <p:nvPr>
            <p:ph type="body" idx="1"/>
          </p:nvPr>
        </p:nvSpPr>
        <p:spPr>
          <a:xfrm>
            <a:off x="1203350" y="4079650"/>
            <a:ext cx="21906300" cy="7940605"/>
          </a:xfrm>
        </p:spPr>
        <p:txBody>
          <a:bodyPr/>
          <a:lstStyle/>
          <a:p>
            <a:pPr>
              <a:lnSpc>
                <a:spcPct val="150000"/>
              </a:lnSpc>
            </a:pPr>
            <a:r>
              <a:rPr lang="zh-TW" altLang="en-US" dirty="0">
                <a:solidFill>
                  <a:srgbClr val="404040"/>
                </a:solidFill>
              </a:rPr>
              <a:t>從 </a:t>
            </a:r>
            <a:r>
              <a:rPr lang="en-US" altLang="zh-TW" dirty="0">
                <a:solidFill>
                  <a:srgbClr val="404040"/>
                </a:solidFill>
              </a:rPr>
              <a:t>HTML</a:t>
            </a:r>
            <a:r>
              <a:rPr lang="zh-TW" altLang="en-US" dirty="0">
                <a:solidFill>
                  <a:srgbClr val="404040"/>
                </a:solidFill>
              </a:rPr>
              <a:t> 中提取內容</a:t>
            </a:r>
            <a:endParaRPr lang="en-US" altLang="zh-TW" dirty="0">
              <a:solidFill>
                <a:srgbClr val="404040"/>
              </a:solidFill>
            </a:endParaRPr>
          </a:p>
          <a:p>
            <a:pPr>
              <a:lnSpc>
                <a:spcPct val="150000"/>
              </a:lnSpc>
            </a:pPr>
            <a:r>
              <a:rPr lang="zh-TW" altLang="en-US" dirty="0">
                <a:solidFill>
                  <a:srgbClr val="404040"/>
                </a:solidFill>
              </a:rPr>
              <a:t>解析器：</a:t>
            </a:r>
            <a:r>
              <a:rPr lang="en-US" altLang="zh-TW" dirty="0" err="1">
                <a:solidFill>
                  <a:srgbClr val="404040"/>
                </a:solidFill>
              </a:rPr>
              <a:t>html.parser</a:t>
            </a:r>
            <a:r>
              <a:rPr lang="en-US" altLang="zh-TW" dirty="0">
                <a:solidFill>
                  <a:srgbClr val="404040"/>
                </a:solidFill>
              </a:rPr>
              <a:t> vs. </a:t>
            </a:r>
            <a:r>
              <a:rPr lang="en-US" altLang="zh-TW" dirty="0" err="1">
                <a:solidFill>
                  <a:srgbClr val="404040"/>
                </a:solidFill>
              </a:rPr>
              <a:t>lxml</a:t>
            </a:r>
            <a:endParaRPr lang="en-US" altLang="zh-TW" dirty="0">
              <a:solidFill>
                <a:srgbClr val="404040"/>
              </a:solidFill>
            </a:endParaRPr>
          </a:p>
          <a:p>
            <a:pPr>
              <a:lnSpc>
                <a:spcPct val="150000"/>
              </a:lnSpc>
            </a:pPr>
            <a:r>
              <a:rPr lang="zh-TW" altLang="en-US" dirty="0">
                <a:solidFill>
                  <a:srgbClr val="404040"/>
                </a:solidFill>
              </a:rPr>
              <a:t>常用屬性：</a:t>
            </a:r>
            <a:r>
              <a:rPr lang="en-US" altLang="zh-TW" dirty="0">
                <a:solidFill>
                  <a:srgbClr val="404040"/>
                </a:solidFill>
              </a:rPr>
              <a:t>tag name</a:t>
            </a:r>
            <a:r>
              <a:rPr lang="zh-TW" altLang="en-US" dirty="0">
                <a:solidFill>
                  <a:srgbClr val="404040"/>
                </a:solidFill>
              </a:rPr>
              <a:t>、</a:t>
            </a:r>
            <a:r>
              <a:rPr lang="en-US" altLang="zh-TW" dirty="0">
                <a:solidFill>
                  <a:srgbClr val="404040"/>
                </a:solidFill>
              </a:rPr>
              <a:t>text</a:t>
            </a:r>
          </a:p>
          <a:p>
            <a:pPr>
              <a:lnSpc>
                <a:spcPct val="150000"/>
              </a:lnSpc>
            </a:pPr>
            <a:r>
              <a:rPr lang="zh-TW" altLang="en-US" dirty="0">
                <a:solidFill>
                  <a:srgbClr val="404040"/>
                </a:solidFill>
              </a:rPr>
              <a:t>常用方法：</a:t>
            </a:r>
            <a:endParaRPr lang="en-US" altLang="zh-TW" dirty="0">
              <a:solidFill>
                <a:srgbClr val="404040"/>
              </a:solidFill>
            </a:endParaRPr>
          </a:p>
          <a:p>
            <a:pPr lvl="1">
              <a:lnSpc>
                <a:spcPct val="150000"/>
              </a:lnSpc>
            </a:pPr>
            <a:r>
              <a:rPr lang="en-US" altLang="zh-TW" dirty="0">
                <a:solidFill>
                  <a:srgbClr val="404040"/>
                </a:solidFill>
              </a:rPr>
              <a:t>find()</a:t>
            </a:r>
            <a:r>
              <a:rPr lang="zh-TW" altLang="en-US" dirty="0">
                <a:solidFill>
                  <a:srgbClr val="404040"/>
                </a:solidFill>
              </a:rPr>
              <a:t>：尋找</a:t>
            </a:r>
            <a:r>
              <a:rPr lang="zh-TW" altLang="en-US" b="1" dirty="0">
                <a:solidFill>
                  <a:srgbClr val="404040"/>
                </a:solidFill>
              </a:rPr>
              <a:t>第一個</a:t>
            </a:r>
            <a:r>
              <a:rPr lang="zh-TW" altLang="en-US" dirty="0">
                <a:solidFill>
                  <a:srgbClr val="404040"/>
                </a:solidFill>
              </a:rPr>
              <a:t>符合條件的 </a:t>
            </a:r>
            <a:r>
              <a:rPr lang="en-US" altLang="zh-TW" dirty="0">
                <a:solidFill>
                  <a:srgbClr val="404040"/>
                </a:solidFill>
              </a:rPr>
              <a:t>tag</a:t>
            </a:r>
            <a:r>
              <a:rPr lang="zh-TW" altLang="en-US" dirty="0">
                <a:solidFill>
                  <a:srgbClr val="404040"/>
                </a:solidFill>
              </a:rPr>
              <a:t>，</a:t>
            </a:r>
            <a:r>
              <a:rPr lang="en-US" altLang="zh-TW" dirty="0">
                <a:solidFill>
                  <a:srgbClr val="404040"/>
                </a:solidFill>
              </a:rPr>
              <a:t>string </a:t>
            </a:r>
            <a:r>
              <a:rPr lang="zh-TW" altLang="en-US" dirty="0">
                <a:solidFill>
                  <a:srgbClr val="404040"/>
                </a:solidFill>
              </a:rPr>
              <a:t>回傳</a:t>
            </a:r>
            <a:endParaRPr lang="en-US" altLang="zh-TW" dirty="0">
              <a:solidFill>
                <a:srgbClr val="404040"/>
              </a:solidFill>
            </a:endParaRPr>
          </a:p>
          <a:p>
            <a:pPr lvl="1">
              <a:lnSpc>
                <a:spcPct val="150000"/>
              </a:lnSpc>
            </a:pPr>
            <a:r>
              <a:rPr lang="en-US" altLang="zh-TW" dirty="0" err="1">
                <a:solidFill>
                  <a:srgbClr val="404040"/>
                </a:solidFill>
              </a:rPr>
              <a:t>find_all</a:t>
            </a:r>
            <a:r>
              <a:rPr lang="en-US" altLang="zh-TW" dirty="0">
                <a:solidFill>
                  <a:srgbClr val="404040"/>
                </a:solidFill>
              </a:rPr>
              <a:t>()</a:t>
            </a:r>
            <a:r>
              <a:rPr lang="zh-TW" altLang="en-US" dirty="0">
                <a:solidFill>
                  <a:srgbClr val="404040"/>
                </a:solidFill>
              </a:rPr>
              <a:t>：尋找</a:t>
            </a:r>
            <a:r>
              <a:rPr lang="zh-TW" altLang="en-US" b="1" dirty="0">
                <a:solidFill>
                  <a:srgbClr val="404040"/>
                </a:solidFill>
              </a:rPr>
              <a:t>所有</a:t>
            </a:r>
            <a:r>
              <a:rPr lang="zh-TW" altLang="en-US" dirty="0">
                <a:solidFill>
                  <a:srgbClr val="404040"/>
                </a:solidFill>
              </a:rPr>
              <a:t>符合條件的 </a:t>
            </a:r>
            <a:r>
              <a:rPr lang="en-US" altLang="zh-TW" dirty="0">
                <a:solidFill>
                  <a:srgbClr val="404040"/>
                </a:solidFill>
              </a:rPr>
              <a:t>tag</a:t>
            </a:r>
            <a:r>
              <a:rPr lang="zh-TW" altLang="en-US" dirty="0">
                <a:solidFill>
                  <a:srgbClr val="404040"/>
                </a:solidFill>
              </a:rPr>
              <a:t>，</a:t>
            </a:r>
            <a:r>
              <a:rPr lang="en-US" altLang="zh-TW" dirty="0">
                <a:solidFill>
                  <a:srgbClr val="404040"/>
                </a:solidFill>
              </a:rPr>
              <a:t>list </a:t>
            </a:r>
            <a:r>
              <a:rPr lang="zh-TW" altLang="en-US" dirty="0">
                <a:solidFill>
                  <a:srgbClr val="404040"/>
                </a:solidFill>
              </a:rPr>
              <a:t>回傳</a:t>
            </a:r>
            <a:endParaRPr lang="en-US" altLang="zh-TW" dirty="0">
              <a:solidFill>
                <a:srgbClr val="404040"/>
              </a:solidFill>
            </a:endParaRPr>
          </a:p>
          <a:p>
            <a:pPr lvl="1">
              <a:lnSpc>
                <a:spcPct val="150000"/>
              </a:lnSpc>
            </a:pPr>
            <a:r>
              <a:rPr lang="en-US" altLang="zh-TW" dirty="0">
                <a:solidFill>
                  <a:srgbClr val="404040"/>
                </a:solidFill>
              </a:rPr>
              <a:t>select()</a:t>
            </a:r>
            <a:r>
              <a:rPr lang="zh-TW" altLang="en-US" dirty="0">
                <a:solidFill>
                  <a:srgbClr val="404040"/>
                </a:solidFill>
              </a:rPr>
              <a:t>：</a:t>
            </a:r>
            <a:r>
              <a:rPr lang="en-US" altLang="zh-TW" dirty="0">
                <a:solidFill>
                  <a:srgbClr val="404040"/>
                </a:solidFill>
              </a:rPr>
              <a:t>CSS</a:t>
            </a:r>
            <a:r>
              <a:rPr lang="zh-TW" altLang="en-US" dirty="0">
                <a:solidFill>
                  <a:srgbClr val="404040"/>
                </a:solidFill>
              </a:rPr>
              <a:t> 選擇器</a:t>
            </a:r>
            <a:r>
              <a:rPr lang="en-US" altLang="zh-TW" dirty="0">
                <a:solidFill>
                  <a:srgbClr val="404040"/>
                </a:solidFill>
              </a:rPr>
              <a:t>(id or class)</a:t>
            </a:r>
            <a:r>
              <a:rPr lang="zh-TW" altLang="en-US" dirty="0">
                <a:solidFill>
                  <a:srgbClr val="404040"/>
                </a:solidFill>
              </a:rPr>
              <a:t>，</a:t>
            </a:r>
            <a:r>
              <a:rPr lang="en-US" altLang="zh-TW" dirty="0">
                <a:solidFill>
                  <a:srgbClr val="404040"/>
                </a:solidFill>
              </a:rPr>
              <a:t>list </a:t>
            </a:r>
            <a:r>
              <a:rPr lang="zh-TW" altLang="en-US" dirty="0">
                <a:solidFill>
                  <a:srgbClr val="404040"/>
                </a:solidFill>
              </a:rPr>
              <a:t>回傳</a:t>
            </a:r>
            <a:endParaRPr lang="en-US" altLang="zh-TW" dirty="0">
              <a:solidFill>
                <a:srgbClr val="404040"/>
              </a:solidFill>
            </a:endParaRPr>
          </a:p>
        </p:txBody>
      </p:sp>
      <p:sp>
        <p:nvSpPr>
          <p:cNvPr id="2" name="標題 1">
            <a:extLst>
              <a:ext uri="{FF2B5EF4-FFF2-40B4-BE49-F238E27FC236}">
                <a16:creationId xmlns:a16="http://schemas.microsoft.com/office/drawing/2014/main" id="{59EA4644-60E4-82E8-05C6-7E7F639FF343}"/>
              </a:ext>
            </a:extLst>
          </p:cNvPr>
          <p:cNvSpPr>
            <a:spLocks noGrp="1"/>
          </p:cNvSpPr>
          <p:nvPr>
            <p:ph type="title"/>
          </p:nvPr>
        </p:nvSpPr>
        <p:spPr/>
        <p:txBody>
          <a:bodyPr/>
          <a:lstStyle/>
          <a:p>
            <a:r>
              <a:rPr lang="en-US" altLang="zh-TW" dirty="0"/>
              <a:t>Beautiful Soup</a:t>
            </a:r>
            <a:r>
              <a:rPr lang="zh-TW" altLang="en-US" dirty="0"/>
              <a:t>：</a:t>
            </a:r>
            <a:r>
              <a:rPr lang="zh-TW" altLang="en-US" dirty="0">
                <a:latin typeface="Noto Sans TC" panose="020B0500000000000000" pitchFamily="34" charset="-120"/>
                <a:ea typeface="Noto Sans TC" panose="020B0500000000000000" pitchFamily="34" charset="-120"/>
              </a:rPr>
              <a:t>網頁剖析</a:t>
            </a:r>
          </a:p>
        </p:txBody>
      </p:sp>
      <p:sp>
        <p:nvSpPr>
          <p:cNvPr id="4" name="副標題 3">
            <a:extLst>
              <a:ext uri="{FF2B5EF4-FFF2-40B4-BE49-F238E27FC236}">
                <a16:creationId xmlns:a16="http://schemas.microsoft.com/office/drawing/2014/main" id="{ED1AD547-A6AC-86F6-C3D2-4172251CD32E}"/>
              </a:ext>
            </a:extLst>
          </p:cNvPr>
          <p:cNvSpPr>
            <a:spLocks noGrp="1"/>
          </p:cNvSpPr>
          <p:nvPr>
            <p:ph type="subTitle" idx="2"/>
          </p:nvPr>
        </p:nvSpPr>
        <p:spPr/>
        <p:txBody>
          <a:bodyPr/>
          <a:lstStyle/>
          <a:p>
            <a:r>
              <a:rPr lang="en-US" altLang="zh-TW" dirty="0"/>
              <a:t>#</a:t>
            </a:r>
            <a:endParaRPr lang="zh-TW" altLang="en-US" dirty="0"/>
          </a:p>
        </p:txBody>
      </p:sp>
    </p:spTree>
    <p:extLst>
      <p:ext uri="{BB962C8B-B14F-4D97-AF65-F5344CB8AC3E}">
        <p14:creationId xmlns:p14="http://schemas.microsoft.com/office/powerpoint/2010/main" val="1718034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38842-2B18-17BB-A420-E18361C283D2}"/>
              </a:ext>
            </a:extLst>
          </p:cNvPr>
          <p:cNvSpPr>
            <a:spLocks noGrp="1"/>
          </p:cNvSpPr>
          <p:nvPr>
            <p:ph type="title"/>
          </p:nvPr>
        </p:nvSpPr>
        <p:spPr>
          <a:xfrm>
            <a:off x="893050" y="1290125"/>
            <a:ext cx="21956100" cy="1923523"/>
          </a:xfrm>
        </p:spPr>
        <p:txBody>
          <a:bodyPr/>
          <a:lstStyle/>
          <a:p>
            <a:r>
              <a:rPr lang="en-US" altLang="zh-TW" dirty="0"/>
              <a:t>Selenium</a:t>
            </a:r>
            <a:endParaRPr lang="zh-TW" altLang="en-US" dirty="0"/>
          </a:p>
        </p:txBody>
      </p:sp>
      <p:sp>
        <p:nvSpPr>
          <p:cNvPr id="3" name="文字版面配置區 2">
            <a:extLst>
              <a:ext uri="{FF2B5EF4-FFF2-40B4-BE49-F238E27FC236}">
                <a16:creationId xmlns:a16="http://schemas.microsoft.com/office/drawing/2014/main" id="{19A66FF3-B423-B958-0161-158E6C92FC6E}"/>
              </a:ext>
            </a:extLst>
          </p:cNvPr>
          <p:cNvSpPr>
            <a:spLocks noGrp="1"/>
          </p:cNvSpPr>
          <p:nvPr>
            <p:ph type="body" idx="1"/>
          </p:nvPr>
        </p:nvSpPr>
        <p:spPr>
          <a:xfrm>
            <a:off x="1203350" y="4079650"/>
            <a:ext cx="11501226" cy="6832609"/>
          </a:xfrm>
        </p:spPr>
        <p:txBody>
          <a:bodyPr/>
          <a:lstStyle/>
          <a:p>
            <a:pPr>
              <a:lnSpc>
                <a:spcPct val="150000"/>
              </a:lnSpc>
            </a:pPr>
            <a:r>
              <a:rPr lang="zh-TW" altLang="en-US" dirty="0">
                <a:solidFill>
                  <a:srgbClr val="404040"/>
                </a:solidFill>
              </a:rPr>
              <a:t>模擬自動化操作</a:t>
            </a:r>
            <a:endParaRPr lang="en-US" altLang="zh-TW" dirty="0">
              <a:solidFill>
                <a:srgbClr val="404040"/>
              </a:solidFill>
            </a:endParaRPr>
          </a:p>
          <a:p>
            <a:pPr lvl="1">
              <a:lnSpc>
                <a:spcPct val="150000"/>
              </a:lnSpc>
            </a:pPr>
            <a:r>
              <a:rPr lang="zh-TW" altLang="en-US" dirty="0">
                <a:solidFill>
                  <a:srgbClr val="404040"/>
                </a:solidFill>
              </a:rPr>
              <a:t>按下按鈕</a:t>
            </a:r>
            <a:endParaRPr lang="en-US" altLang="zh-TW" dirty="0">
              <a:solidFill>
                <a:srgbClr val="404040"/>
              </a:solidFill>
            </a:endParaRPr>
          </a:p>
          <a:p>
            <a:pPr lvl="1">
              <a:lnSpc>
                <a:spcPct val="150000"/>
              </a:lnSpc>
            </a:pPr>
            <a:r>
              <a:rPr lang="zh-TW" altLang="en-US" dirty="0">
                <a:solidFill>
                  <a:srgbClr val="404040"/>
                </a:solidFill>
              </a:rPr>
              <a:t>輸入文字</a:t>
            </a:r>
            <a:endParaRPr lang="en-US" altLang="zh-TW" dirty="0">
              <a:solidFill>
                <a:srgbClr val="404040"/>
              </a:solidFill>
            </a:endParaRPr>
          </a:p>
          <a:p>
            <a:pPr lvl="1">
              <a:lnSpc>
                <a:spcPct val="150000"/>
              </a:lnSpc>
            </a:pPr>
            <a:r>
              <a:rPr lang="zh-TW" altLang="en-US" dirty="0">
                <a:solidFill>
                  <a:srgbClr val="404040"/>
                </a:solidFill>
              </a:rPr>
              <a:t>滾動上下移動頁面</a:t>
            </a:r>
            <a:endParaRPr lang="en-US" altLang="zh-TW" dirty="0">
              <a:solidFill>
                <a:srgbClr val="404040"/>
              </a:solidFill>
            </a:endParaRPr>
          </a:p>
          <a:p>
            <a:pPr lvl="1">
              <a:lnSpc>
                <a:spcPct val="150000"/>
              </a:lnSpc>
            </a:pPr>
            <a:r>
              <a:rPr lang="en-US" altLang="zh-TW" dirty="0">
                <a:solidFill>
                  <a:srgbClr val="404040"/>
                </a:solidFill>
              </a:rPr>
              <a:t>……</a:t>
            </a:r>
            <a:r>
              <a:rPr lang="zh-TW" altLang="en-US" dirty="0">
                <a:solidFill>
                  <a:srgbClr val="404040"/>
                </a:solidFill>
              </a:rPr>
              <a:t>任何人類操作網站的動作</a:t>
            </a:r>
            <a:endParaRPr lang="en-US" altLang="zh-TW" dirty="0">
              <a:solidFill>
                <a:srgbClr val="404040"/>
              </a:solidFill>
            </a:endParaRPr>
          </a:p>
          <a:p>
            <a:pPr>
              <a:lnSpc>
                <a:spcPct val="150000"/>
              </a:lnSpc>
            </a:pPr>
            <a:r>
              <a:rPr lang="zh-TW" altLang="en-US" dirty="0">
                <a:solidFill>
                  <a:srgbClr val="404040"/>
                </a:solidFill>
              </a:rPr>
              <a:t>需要 </a:t>
            </a:r>
            <a:r>
              <a:rPr lang="en-US" altLang="zh-TW" dirty="0">
                <a:solidFill>
                  <a:srgbClr val="404040"/>
                </a:solidFill>
              </a:rPr>
              <a:t>Chrome WebDriver</a:t>
            </a:r>
          </a:p>
        </p:txBody>
      </p:sp>
      <p:sp>
        <p:nvSpPr>
          <p:cNvPr id="4" name="副標題 3">
            <a:extLst>
              <a:ext uri="{FF2B5EF4-FFF2-40B4-BE49-F238E27FC236}">
                <a16:creationId xmlns:a16="http://schemas.microsoft.com/office/drawing/2014/main" id="{FCCAAC68-2C5A-9DF9-DEE3-CC40618AC723}"/>
              </a:ext>
            </a:extLst>
          </p:cNvPr>
          <p:cNvSpPr>
            <a:spLocks noGrp="1"/>
          </p:cNvSpPr>
          <p:nvPr>
            <p:ph type="subTitle" idx="2"/>
          </p:nvPr>
        </p:nvSpPr>
        <p:spPr>
          <a:xfrm>
            <a:off x="1095650" y="3035275"/>
            <a:ext cx="16235420" cy="923299"/>
          </a:xfrm>
        </p:spPr>
        <p:txBody>
          <a:bodyPr/>
          <a:lstStyle/>
          <a:p>
            <a:r>
              <a:rPr lang="en-US" altLang="zh-TW" dirty="0"/>
              <a:t>#</a:t>
            </a:r>
            <a:endParaRPr lang="zh-TW" altLang="en-US" dirty="0"/>
          </a:p>
        </p:txBody>
      </p:sp>
      <p:grpSp>
        <p:nvGrpSpPr>
          <p:cNvPr id="36" name="群組 35">
            <a:extLst>
              <a:ext uri="{FF2B5EF4-FFF2-40B4-BE49-F238E27FC236}">
                <a16:creationId xmlns:a16="http://schemas.microsoft.com/office/drawing/2014/main" id="{F43C8CE0-D3A0-A239-FF4A-C67EC44804B6}"/>
              </a:ext>
            </a:extLst>
          </p:cNvPr>
          <p:cNvGrpSpPr/>
          <p:nvPr/>
        </p:nvGrpSpPr>
        <p:grpSpPr>
          <a:xfrm>
            <a:off x="12722925" y="4000456"/>
            <a:ext cx="9286025" cy="7233739"/>
            <a:chOff x="12722925" y="4000456"/>
            <a:chExt cx="9286025" cy="7233739"/>
          </a:xfrm>
        </p:grpSpPr>
        <p:sp>
          <p:nvSpPr>
            <p:cNvPr id="5" name="矩形: 圓角 4">
              <a:extLst>
                <a:ext uri="{FF2B5EF4-FFF2-40B4-BE49-F238E27FC236}">
                  <a16:creationId xmlns:a16="http://schemas.microsoft.com/office/drawing/2014/main" id="{88304D8D-D349-B38C-2295-CA706117DDBD}"/>
                </a:ext>
              </a:extLst>
            </p:cNvPr>
            <p:cNvSpPr/>
            <p:nvPr/>
          </p:nvSpPr>
          <p:spPr>
            <a:xfrm>
              <a:off x="19551500" y="4000456"/>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ea typeface="Roboto Mono" panose="00000009000000000000" pitchFamily="49" charset="0"/>
                </a:rPr>
                <a:t>body</a:t>
              </a:r>
              <a:endParaRPr lang="zh-TW" altLang="en-US" sz="4800" dirty="0">
                <a:solidFill>
                  <a:srgbClr val="404040"/>
                </a:solidFill>
                <a:latin typeface="Roboto Mono" panose="00000009000000000000" pitchFamily="49" charset="0"/>
              </a:endParaRPr>
            </a:p>
          </p:txBody>
        </p:sp>
        <p:sp>
          <p:nvSpPr>
            <p:cNvPr id="6" name="矩形: 圓角 5">
              <a:extLst>
                <a:ext uri="{FF2B5EF4-FFF2-40B4-BE49-F238E27FC236}">
                  <a16:creationId xmlns:a16="http://schemas.microsoft.com/office/drawing/2014/main" id="{FDD4E484-6A0A-AB85-292B-FE323D40281A}"/>
                </a:ext>
              </a:extLst>
            </p:cNvPr>
            <p:cNvSpPr/>
            <p:nvPr/>
          </p:nvSpPr>
          <p:spPr>
            <a:xfrm>
              <a:off x="19551500" y="6019756"/>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ea typeface="Roboto Mono" panose="00000009000000000000" pitchFamily="49" charset="0"/>
                </a:rPr>
                <a:t>h1</a:t>
              </a:r>
              <a:endParaRPr lang="zh-TW" altLang="en-US" sz="4800" dirty="0">
                <a:solidFill>
                  <a:srgbClr val="404040"/>
                </a:solidFill>
                <a:latin typeface="Roboto Mono" panose="00000009000000000000" pitchFamily="49" charset="0"/>
              </a:endParaRPr>
            </a:p>
          </p:txBody>
        </p:sp>
        <p:sp>
          <p:nvSpPr>
            <p:cNvPr id="7" name="矩形: 圓角 6">
              <a:extLst>
                <a:ext uri="{FF2B5EF4-FFF2-40B4-BE49-F238E27FC236}">
                  <a16:creationId xmlns:a16="http://schemas.microsoft.com/office/drawing/2014/main" id="{29AF54B2-CB85-3384-AA89-EF036A4DF88C}"/>
                </a:ext>
              </a:extLst>
            </p:cNvPr>
            <p:cNvSpPr/>
            <p:nvPr/>
          </p:nvSpPr>
          <p:spPr>
            <a:xfrm>
              <a:off x="16293950" y="6019756"/>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rPr>
                <a:t>h1</a:t>
              </a:r>
              <a:endParaRPr lang="zh-TW" altLang="en-US" sz="4800" dirty="0">
                <a:solidFill>
                  <a:srgbClr val="404040"/>
                </a:solidFill>
                <a:latin typeface="Roboto Mono" panose="00000009000000000000" pitchFamily="49" charset="0"/>
              </a:endParaRPr>
            </a:p>
          </p:txBody>
        </p:sp>
        <p:sp>
          <p:nvSpPr>
            <p:cNvPr id="8" name="矩形: 圓角 7">
              <a:extLst>
                <a:ext uri="{FF2B5EF4-FFF2-40B4-BE49-F238E27FC236}">
                  <a16:creationId xmlns:a16="http://schemas.microsoft.com/office/drawing/2014/main" id="{4CE47720-AA81-0461-0B4B-87F89A5CD6B0}"/>
                </a:ext>
              </a:extLst>
            </p:cNvPr>
            <p:cNvSpPr/>
            <p:nvPr/>
          </p:nvSpPr>
          <p:spPr>
            <a:xfrm>
              <a:off x="12722925" y="6019756"/>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rPr>
                <a:t>h2</a:t>
              </a:r>
              <a:endParaRPr lang="zh-TW" altLang="en-US" sz="4800" dirty="0">
                <a:solidFill>
                  <a:srgbClr val="404040"/>
                </a:solidFill>
                <a:latin typeface="Roboto Mono" panose="00000009000000000000" pitchFamily="49" charset="0"/>
              </a:endParaRPr>
            </a:p>
          </p:txBody>
        </p:sp>
        <p:sp>
          <p:nvSpPr>
            <p:cNvPr id="9" name="矩形: 圓角 8">
              <a:extLst>
                <a:ext uri="{FF2B5EF4-FFF2-40B4-BE49-F238E27FC236}">
                  <a16:creationId xmlns:a16="http://schemas.microsoft.com/office/drawing/2014/main" id="{F285ACDE-BA4B-7BDD-6996-CD2D5806662B}"/>
                </a:ext>
              </a:extLst>
            </p:cNvPr>
            <p:cNvSpPr/>
            <p:nvPr/>
          </p:nvSpPr>
          <p:spPr>
            <a:xfrm>
              <a:off x="16293950" y="8085811"/>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rPr>
                <a:t>p</a:t>
              </a:r>
              <a:endParaRPr lang="zh-TW" altLang="en-US" sz="4800" dirty="0">
                <a:solidFill>
                  <a:srgbClr val="404040"/>
                </a:solidFill>
                <a:latin typeface="Roboto Mono" panose="00000009000000000000" pitchFamily="49" charset="0"/>
              </a:endParaRPr>
            </a:p>
          </p:txBody>
        </p:sp>
        <p:sp>
          <p:nvSpPr>
            <p:cNvPr id="10" name="矩形: 圓角 9">
              <a:extLst>
                <a:ext uri="{FF2B5EF4-FFF2-40B4-BE49-F238E27FC236}">
                  <a16:creationId xmlns:a16="http://schemas.microsoft.com/office/drawing/2014/main" id="{E563B9B5-2F21-BF6F-30AC-9575D71EFD83}"/>
                </a:ext>
              </a:extLst>
            </p:cNvPr>
            <p:cNvSpPr/>
            <p:nvPr/>
          </p:nvSpPr>
          <p:spPr>
            <a:xfrm>
              <a:off x="12722925" y="8085811"/>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rPr>
                <a:t>div</a:t>
              </a:r>
              <a:endParaRPr lang="zh-TW" altLang="en-US" sz="4800" dirty="0">
                <a:solidFill>
                  <a:srgbClr val="404040"/>
                </a:solidFill>
                <a:latin typeface="Roboto Mono" panose="00000009000000000000" pitchFamily="49" charset="0"/>
              </a:endParaRPr>
            </a:p>
          </p:txBody>
        </p:sp>
        <p:sp>
          <p:nvSpPr>
            <p:cNvPr id="11" name="矩形: 圓角 10">
              <a:extLst>
                <a:ext uri="{FF2B5EF4-FFF2-40B4-BE49-F238E27FC236}">
                  <a16:creationId xmlns:a16="http://schemas.microsoft.com/office/drawing/2014/main" id="{0632CF98-51EB-2DC6-89DA-16997A95EB45}"/>
                </a:ext>
              </a:extLst>
            </p:cNvPr>
            <p:cNvSpPr/>
            <p:nvPr/>
          </p:nvSpPr>
          <p:spPr>
            <a:xfrm>
              <a:off x="12722925" y="10050145"/>
              <a:ext cx="2457450" cy="1184050"/>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rgbClr val="404040"/>
                  </a:solidFill>
                  <a:latin typeface="Roboto Mono" panose="00000009000000000000" pitchFamily="49" charset="0"/>
                </a:rPr>
                <a:t>a</a:t>
              </a:r>
              <a:endParaRPr lang="zh-TW" altLang="en-US" sz="4800" dirty="0">
                <a:solidFill>
                  <a:srgbClr val="404040"/>
                </a:solidFill>
                <a:latin typeface="Roboto Mono" panose="00000009000000000000" pitchFamily="49" charset="0"/>
              </a:endParaRPr>
            </a:p>
          </p:txBody>
        </p:sp>
        <p:cxnSp>
          <p:nvCxnSpPr>
            <p:cNvPr id="16" name="直線接點 15">
              <a:extLst>
                <a:ext uri="{FF2B5EF4-FFF2-40B4-BE49-F238E27FC236}">
                  <a16:creationId xmlns:a16="http://schemas.microsoft.com/office/drawing/2014/main" id="{59B06CB9-F6EE-953E-4696-411587696FF5}"/>
                </a:ext>
              </a:extLst>
            </p:cNvPr>
            <p:cNvCxnSpPr>
              <a:stCxn id="5" idx="2"/>
              <a:endCxn id="6" idx="0"/>
            </p:cNvCxnSpPr>
            <p:nvPr/>
          </p:nvCxnSpPr>
          <p:spPr>
            <a:xfrm>
              <a:off x="20780225" y="5184506"/>
              <a:ext cx="0" cy="83525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62EC750C-325F-8B98-D9B1-AAEA8BFA37C3}"/>
                </a:ext>
              </a:extLst>
            </p:cNvPr>
            <p:cNvCxnSpPr>
              <a:stCxn id="7" idx="2"/>
              <a:endCxn id="9" idx="0"/>
            </p:cNvCxnSpPr>
            <p:nvPr/>
          </p:nvCxnSpPr>
          <p:spPr>
            <a:xfrm>
              <a:off x="17522675" y="7203806"/>
              <a:ext cx="0" cy="882005"/>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C5B873FD-5AE7-BBF9-4044-54CC1AD0EB51}"/>
                </a:ext>
              </a:extLst>
            </p:cNvPr>
            <p:cNvCxnSpPr>
              <a:cxnSpLocks/>
              <a:endCxn id="10" idx="0"/>
            </p:cNvCxnSpPr>
            <p:nvPr/>
          </p:nvCxnSpPr>
          <p:spPr>
            <a:xfrm>
              <a:off x="13951650" y="7644808"/>
              <a:ext cx="0" cy="4410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E7ABFCE4-7908-8EB2-7B0E-79AFB17C7F89}"/>
                </a:ext>
              </a:extLst>
            </p:cNvPr>
            <p:cNvCxnSpPr>
              <a:stCxn id="10" idx="2"/>
              <a:endCxn id="11" idx="0"/>
            </p:cNvCxnSpPr>
            <p:nvPr/>
          </p:nvCxnSpPr>
          <p:spPr>
            <a:xfrm>
              <a:off x="13951650" y="9269861"/>
              <a:ext cx="0" cy="780284"/>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BFC97436-B616-F06F-8544-5F1D6C230B89}"/>
                </a:ext>
              </a:extLst>
            </p:cNvPr>
            <p:cNvCxnSpPr>
              <a:cxnSpLocks/>
            </p:cNvCxnSpPr>
            <p:nvPr/>
          </p:nvCxnSpPr>
          <p:spPr>
            <a:xfrm flipH="1">
              <a:off x="13951650" y="7644808"/>
              <a:ext cx="357102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A7C554F-F1AB-FCAB-2220-85724A638AE7}"/>
                </a:ext>
              </a:extLst>
            </p:cNvPr>
            <p:cNvCxnSpPr>
              <a:cxnSpLocks/>
              <a:stCxn id="8" idx="0"/>
            </p:cNvCxnSpPr>
            <p:nvPr/>
          </p:nvCxnSpPr>
          <p:spPr>
            <a:xfrm flipV="1">
              <a:off x="13951650" y="5602131"/>
              <a:ext cx="0" cy="417625"/>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328D092-3C7E-7797-9710-D7A51B5253CA}"/>
                </a:ext>
              </a:extLst>
            </p:cNvPr>
            <p:cNvCxnSpPr/>
            <p:nvPr/>
          </p:nvCxnSpPr>
          <p:spPr>
            <a:xfrm flipH="1">
              <a:off x="13951650" y="5602131"/>
              <a:ext cx="682857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FD14E5E-CECA-497B-F3B8-C318169FA62A}"/>
                </a:ext>
              </a:extLst>
            </p:cNvPr>
            <p:cNvCxnSpPr>
              <a:cxnSpLocks/>
            </p:cNvCxnSpPr>
            <p:nvPr/>
          </p:nvCxnSpPr>
          <p:spPr>
            <a:xfrm flipV="1">
              <a:off x="17504325" y="5602131"/>
              <a:ext cx="0" cy="417625"/>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7" name="文字版面配置區 2">
            <a:extLst>
              <a:ext uri="{FF2B5EF4-FFF2-40B4-BE49-F238E27FC236}">
                <a16:creationId xmlns:a16="http://schemas.microsoft.com/office/drawing/2014/main" id="{0A76E741-6620-19E1-9EC9-F6A68F9BCCFD}"/>
              </a:ext>
            </a:extLst>
          </p:cNvPr>
          <p:cNvSpPr txBox="1">
            <a:spLocks/>
          </p:cNvSpPr>
          <p:nvPr/>
        </p:nvSpPr>
        <p:spPr>
          <a:xfrm>
            <a:off x="11347924" y="2573895"/>
            <a:ext cx="11501226" cy="129263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1pPr>
            <a:lvl2pPr marL="914400" marR="0" lvl="1"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2pPr>
            <a:lvl3pPr marL="1371600" marR="0" lvl="2"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3pPr>
            <a:lvl4pPr marL="1828800" marR="0" lvl="3"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4pPr>
            <a:lvl5pPr marL="2286000" marR="0" lvl="4"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5pPr>
            <a:lvl6pPr marL="2743200" marR="0" lvl="5"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6pPr>
            <a:lvl7pPr marL="3200400" marR="0" lvl="6"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7pPr>
            <a:lvl8pPr marL="3657600" marR="0" lvl="7"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8pPr>
            <a:lvl9pPr marL="4114800" marR="0" lvl="8"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9pPr>
          </a:lstStyle>
          <a:p>
            <a:pPr marL="457200" marR="0" indent="-530352" algn="l" rtl="0">
              <a:lnSpc>
                <a:spcPct val="150000"/>
              </a:lnSpc>
              <a:spcBef>
                <a:spcPts val="0"/>
              </a:spcBef>
              <a:spcAft>
                <a:spcPts val="0"/>
              </a:spcAft>
              <a:buClr>
                <a:schemeClr val="dk2"/>
              </a:buClr>
              <a:buSzPts val="4800"/>
              <a:buFont typeface="Open Sans Light" panose="020B0306030504020204" pitchFamily="34" charset="0"/>
              <a:buChar char="●"/>
            </a:pPr>
            <a:r>
              <a:rPr lang="zh-TW" altLang="zh-TW" b="0" i="0" dirty="0">
                <a:solidFill>
                  <a:srgbClr val="404040"/>
                </a:solidFill>
                <a:effectLst/>
                <a:latin typeface="Open Sans Light" panose="020B0306030504020204" pitchFamily="34" charset="0"/>
                <a:ea typeface="Open Sans Light" panose="020B0306030504020204" pitchFamily="34" charset="0"/>
                <a:cs typeface="Open Sans Light" panose="020B0306030504020204" pitchFamily="34" charset="0"/>
              </a:rPr>
              <a:t>什麼是 </a:t>
            </a:r>
            <a:r>
              <a:rPr lang="en-US" altLang="zh-TW" b="0" i="0" dirty="0" err="1">
                <a:solidFill>
                  <a:srgbClr val="404040"/>
                </a:solidFill>
                <a:effectLst/>
                <a:latin typeface="Open Sans Light" panose="020B0306030504020204" pitchFamily="34" charset="0"/>
                <a:ea typeface="Open Sans Light" panose="020B0306030504020204" pitchFamily="34" charset="0"/>
                <a:cs typeface="Open Sans Light" panose="020B0306030504020204" pitchFamily="34" charset="0"/>
              </a:rPr>
              <a:t>xpath</a:t>
            </a:r>
            <a:r>
              <a:rPr lang="zh-TW" altLang="zh-TW" b="0" i="0" dirty="0">
                <a:solidFill>
                  <a:srgbClr val="404040"/>
                </a:solidFill>
                <a:effectLst/>
                <a:latin typeface="Open Sans Light" panose="020B0306030504020204" pitchFamily="34" charset="0"/>
                <a:ea typeface="Open Sans Light" panose="020B0306030504020204" pitchFamily="34" charset="0"/>
                <a:cs typeface="Open Sans Light" panose="020B0306030504020204" pitchFamily="34" charset="0"/>
              </a:rPr>
              <a:t>：</a:t>
            </a:r>
            <a:r>
              <a:rPr lang="en-US" altLang="zh-TW" b="0" i="0" dirty="0">
                <a:solidFill>
                  <a:srgbClr val="404040"/>
                </a:solidFill>
                <a:effectLst/>
                <a:latin typeface="Open Sans Light" panose="020B0306030504020204" pitchFamily="34" charset="0"/>
                <a:ea typeface="Open Sans Light" panose="020B0306030504020204" pitchFamily="34" charset="0"/>
                <a:cs typeface="Open Sans Light" panose="020B0306030504020204" pitchFamily="34" charset="0"/>
              </a:rPr>
              <a:t>DOM </a:t>
            </a:r>
            <a:r>
              <a:rPr lang="zh-TW" altLang="zh-TW" b="0" i="0" dirty="0">
                <a:solidFill>
                  <a:srgbClr val="404040"/>
                </a:solidFill>
                <a:effectLst/>
                <a:latin typeface="Open Sans Light" panose="020B0306030504020204" pitchFamily="34" charset="0"/>
                <a:ea typeface="Open Sans Light" panose="020B0306030504020204" pitchFamily="34" charset="0"/>
                <a:cs typeface="Open Sans Light" panose="020B0306030504020204" pitchFamily="34" charset="0"/>
              </a:rPr>
              <a:t>節點階層關係路徑</a:t>
            </a:r>
            <a:endParaRPr lang="zh-TW" altLang="zh-TW" dirty="0">
              <a:effectLst/>
            </a:endParaRPr>
          </a:p>
        </p:txBody>
      </p:sp>
    </p:spTree>
    <p:extLst>
      <p:ext uri="{BB962C8B-B14F-4D97-AF65-F5344CB8AC3E}">
        <p14:creationId xmlns:p14="http://schemas.microsoft.com/office/powerpoint/2010/main" val="4032338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19D59B60-F089-EE17-F3B1-E4C320654B1E}"/>
              </a:ext>
            </a:extLst>
          </p:cNvPr>
          <p:cNvSpPr>
            <a:spLocks noGrp="1"/>
          </p:cNvSpPr>
          <p:nvPr>
            <p:ph type="body" idx="1"/>
          </p:nvPr>
        </p:nvSpPr>
        <p:spPr>
          <a:xfrm>
            <a:off x="3797757" y="6206543"/>
            <a:ext cx="4765842" cy="923299"/>
          </a:xfrm>
        </p:spPr>
        <p:txBody>
          <a:bodyPr/>
          <a:lstStyle/>
          <a:p>
            <a:pPr marL="0" indent="0" algn="ctr">
              <a:buNone/>
            </a:pPr>
            <a:r>
              <a:rPr lang="zh-TW" altLang="en-US" dirty="0">
                <a:solidFill>
                  <a:srgbClr val="404040"/>
                </a:solidFill>
              </a:rPr>
              <a:t>匿名回饋表單</a:t>
            </a:r>
          </a:p>
        </p:txBody>
      </p:sp>
      <p:sp>
        <p:nvSpPr>
          <p:cNvPr id="4" name="標題 3">
            <a:extLst>
              <a:ext uri="{FF2B5EF4-FFF2-40B4-BE49-F238E27FC236}">
                <a16:creationId xmlns:a16="http://schemas.microsoft.com/office/drawing/2014/main" id="{B93FDCBC-2B59-03C5-3340-2C91EDCBF824}"/>
              </a:ext>
            </a:extLst>
          </p:cNvPr>
          <p:cNvSpPr>
            <a:spLocks noGrp="1"/>
          </p:cNvSpPr>
          <p:nvPr>
            <p:ph type="title"/>
          </p:nvPr>
        </p:nvSpPr>
        <p:spPr>
          <a:xfrm>
            <a:off x="2278700" y="3143550"/>
            <a:ext cx="14542500" cy="1923523"/>
          </a:xfrm>
        </p:spPr>
        <p:txBody>
          <a:bodyPr/>
          <a:lstStyle/>
          <a:p>
            <a:r>
              <a:rPr lang="en-US" altLang="zh-TW" dirty="0">
                <a:solidFill>
                  <a:srgbClr val="404040"/>
                </a:solidFill>
              </a:rPr>
              <a:t>THANK</a:t>
            </a:r>
            <a:r>
              <a:rPr lang="zh-TW" altLang="en-US" dirty="0">
                <a:solidFill>
                  <a:srgbClr val="404040"/>
                </a:solidFill>
              </a:rPr>
              <a:t> </a:t>
            </a:r>
            <a:r>
              <a:rPr lang="en-US" altLang="zh-TW" dirty="0">
                <a:solidFill>
                  <a:srgbClr val="404040"/>
                </a:solidFill>
              </a:rPr>
              <a:t>YOU</a:t>
            </a:r>
            <a:endParaRPr lang="zh-TW" altLang="en-US" dirty="0">
              <a:solidFill>
                <a:srgbClr val="404040"/>
              </a:solidFill>
            </a:endParaRPr>
          </a:p>
        </p:txBody>
      </p:sp>
      <p:sp>
        <p:nvSpPr>
          <p:cNvPr id="6" name="副標題 5">
            <a:extLst>
              <a:ext uri="{FF2B5EF4-FFF2-40B4-BE49-F238E27FC236}">
                <a16:creationId xmlns:a16="http://schemas.microsoft.com/office/drawing/2014/main" id="{B7894E79-28FF-AC64-4E13-80378B2C6593}"/>
              </a:ext>
            </a:extLst>
          </p:cNvPr>
          <p:cNvSpPr>
            <a:spLocks noGrp="1"/>
          </p:cNvSpPr>
          <p:nvPr>
            <p:ph type="subTitle" idx="2"/>
          </p:nvPr>
        </p:nvSpPr>
        <p:spPr>
          <a:xfrm>
            <a:off x="2477575" y="4888700"/>
            <a:ext cx="17061900" cy="923299"/>
          </a:xfrm>
        </p:spPr>
        <p:txBody>
          <a:bodyPr/>
          <a:lstStyle/>
          <a:p>
            <a:r>
              <a:rPr lang="en-US" altLang="zh-TW" dirty="0"/>
              <a:t>:D</a:t>
            </a:r>
            <a:endParaRPr lang="zh-TW" altLang="en-US" dirty="0"/>
          </a:p>
        </p:txBody>
      </p:sp>
      <p:pic>
        <p:nvPicPr>
          <p:cNvPr id="1026" name="Picture 2">
            <a:extLst>
              <a:ext uri="{FF2B5EF4-FFF2-40B4-BE49-F238E27FC236}">
                <a16:creationId xmlns:a16="http://schemas.microsoft.com/office/drawing/2014/main" id="{AF95579E-2A9D-FF2E-EBCC-73DD105B5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756" y="7129842"/>
            <a:ext cx="4765842" cy="4765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B3654F-E463-8492-CE5D-76C7245FB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3165" y="10844728"/>
            <a:ext cx="2717709" cy="950861"/>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1006;p65" descr="Google Shape;592;p28">
            <a:extLst>
              <a:ext uri="{FF2B5EF4-FFF2-40B4-BE49-F238E27FC236}">
                <a16:creationId xmlns:a16="http://schemas.microsoft.com/office/drawing/2014/main" id="{16A0FA05-D5C7-10D8-3016-327D744EE4A4}"/>
              </a:ext>
            </a:extLst>
          </p:cNvPr>
          <p:cNvPicPr preferRelativeResize="0"/>
          <p:nvPr/>
        </p:nvPicPr>
        <p:blipFill rotWithShape="1">
          <a:blip r:embed="rId4">
            <a:alphaModFix/>
          </a:blip>
          <a:srcRect l="59" r="59"/>
          <a:stretch/>
        </p:blipFill>
        <p:spPr>
          <a:xfrm>
            <a:off x="25255954" y="3322097"/>
            <a:ext cx="812793" cy="812792"/>
          </a:xfrm>
          <a:prstGeom prst="rect">
            <a:avLst/>
          </a:prstGeom>
          <a:noFill/>
          <a:ln>
            <a:noFill/>
          </a:ln>
        </p:spPr>
      </p:pic>
      <p:pic>
        <p:nvPicPr>
          <p:cNvPr id="9" name="Google Shape;1007;p65" descr="Google Shape;594;p28">
            <a:extLst>
              <a:ext uri="{FF2B5EF4-FFF2-40B4-BE49-F238E27FC236}">
                <a16:creationId xmlns:a16="http://schemas.microsoft.com/office/drawing/2014/main" id="{608A737E-ACB4-6901-E1CC-5CADE106D2A4}"/>
              </a:ext>
            </a:extLst>
          </p:cNvPr>
          <p:cNvPicPr preferRelativeResize="0"/>
          <p:nvPr/>
        </p:nvPicPr>
        <p:blipFill rotWithShape="1">
          <a:blip r:embed="rId5">
            <a:alphaModFix/>
          </a:blip>
          <a:srcRect l="59" r="59"/>
          <a:stretch/>
        </p:blipFill>
        <p:spPr>
          <a:xfrm>
            <a:off x="27264494" y="3335456"/>
            <a:ext cx="812793" cy="812790"/>
          </a:xfrm>
          <a:prstGeom prst="rect">
            <a:avLst/>
          </a:prstGeom>
          <a:noFill/>
          <a:ln>
            <a:noFill/>
          </a:ln>
        </p:spPr>
      </p:pic>
      <p:pic>
        <p:nvPicPr>
          <p:cNvPr id="10" name="圖片 9">
            <a:extLst>
              <a:ext uri="{FF2B5EF4-FFF2-40B4-BE49-F238E27FC236}">
                <a16:creationId xmlns:a16="http://schemas.microsoft.com/office/drawing/2014/main" id="{6E6C3927-7242-A1B4-F6A4-C6FB354E78F4}"/>
              </a:ext>
            </a:extLst>
          </p:cNvPr>
          <p:cNvPicPr>
            <a:picLocks noChangeAspect="1"/>
          </p:cNvPicPr>
          <p:nvPr/>
        </p:nvPicPr>
        <p:blipFill>
          <a:blip r:embed="rId6"/>
          <a:stretch>
            <a:fillRect/>
          </a:stretch>
        </p:blipFill>
        <p:spPr>
          <a:xfrm>
            <a:off x="26309748" y="4483614"/>
            <a:ext cx="1047805" cy="815392"/>
          </a:xfrm>
          <a:prstGeom prst="rect">
            <a:avLst/>
          </a:prstGeom>
        </p:spPr>
      </p:pic>
      <p:pic>
        <p:nvPicPr>
          <p:cNvPr id="11" name="圖片 10">
            <a:extLst>
              <a:ext uri="{FF2B5EF4-FFF2-40B4-BE49-F238E27FC236}">
                <a16:creationId xmlns:a16="http://schemas.microsoft.com/office/drawing/2014/main" id="{49490DFF-BCA7-A168-DB8F-35CAA1E19D6F}"/>
              </a:ext>
            </a:extLst>
          </p:cNvPr>
          <p:cNvPicPr>
            <a:picLocks noChangeAspect="1"/>
          </p:cNvPicPr>
          <p:nvPr/>
        </p:nvPicPr>
        <p:blipFill>
          <a:blip r:embed="rId7"/>
          <a:stretch>
            <a:fillRect/>
          </a:stretch>
        </p:blipFill>
        <p:spPr>
          <a:xfrm>
            <a:off x="28346400" y="3335454"/>
            <a:ext cx="812792" cy="812792"/>
          </a:xfrm>
          <a:prstGeom prst="rect">
            <a:avLst/>
          </a:prstGeom>
        </p:spPr>
      </p:pic>
      <p:pic>
        <p:nvPicPr>
          <p:cNvPr id="12" name="圖片 11">
            <a:extLst>
              <a:ext uri="{FF2B5EF4-FFF2-40B4-BE49-F238E27FC236}">
                <a16:creationId xmlns:a16="http://schemas.microsoft.com/office/drawing/2014/main" id="{D356FBCB-7EF8-5FE0-1664-0DD0BBAC2C2D}"/>
              </a:ext>
            </a:extLst>
          </p:cNvPr>
          <p:cNvPicPr>
            <a:picLocks noChangeAspect="1"/>
          </p:cNvPicPr>
          <p:nvPr/>
        </p:nvPicPr>
        <p:blipFill>
          <a:blip r:embed="rId8"/>
          <a:stretch>
            <a:fillRect/>
          </a:stretch>
        </p:blipFill>
        <p:spPr>
          <a:xfrm>
            <a:off x="26182590" y="3335455"/>
            <a:ext cx="812791" cy="812791"/>
          </a:xfrm>
          <a:prstGeom prst="rect">
            <a:avLst/>
          </a:prstGeom>
        </p:spPr>
      </p:pic>
      <p:pic>
        <p:nvPicPr>
          <p:cNvPr id="16" name="圖片 15">
            <a:extLst>
              <a:ext uri="{FF2B5EF4-FFF2-40B4-BE49-F238E27FC236}">
                <a16:creationId xmlns:a16="http://schemas.microsoft.com/office/drawing/2014/main" id="{7D0BFC81-A83B-D82D-0F6E-74DD96236F9B}"/>
              </a:ext>
            </a:extLst>
          </p:cNvPr>
          <p:cNvPicPr>
            <a:picLocks noChangeAspect="1"/>
          </p:cNvPicPr>
          <p:nvPr/>
        </p:nvPicPr>
        <p:blipFill>
          <a:blip r:embed="rId9"/>
          <a:stretch>
            <a:fillRect/>
          </a:stretch>
        </p:blipFill>
        <p:spPr>
          <a:xfrm>
            <a:off x="24969227" y="2004565"/>
            <a:ext cx="1259592" cy="980201"/>
          </a:xfrm>
          <a:prstGeom prst="rect">
            <a:avLst/>
          </a:prstGeom>
        </p:spPr>
      </p:pic>
      <p:pic>
        <p:nvPicPr>
          <p:cNvPr id="18" name="圖片 17">
            <a:extLst>
              <a:ext uri="{FF2B5EF4-FFF2-40B4-BE49-F238E27FC236}">
                <a16:creationId xmlns:a16="http://schemas.microsoft.com/office/drawing/2014/main" id="{CF695782-E8DF-E83D-E984-B64B44D59076}"/>
              </a:ext>
            </a:extLst>
          </p:cNvPr>
          <p:cNvPicPr>
            <a:picLocks noChangeAspect="1"/>
          </p:cNvPicPr>
          <p:nvPr/>
        </p:nvPicPr>
        <p:blipFill>
          <a:blip r:embed="rId10"/>
          <a:stretch>
            <a:fillRect/>
          </a:stretch>
        </p:blipFill>
        <p:spPr>
          <a:xfrm>
            <a:off x="24969227" y="4498935"/>
            <a:ext cx="1136276" cy="1136276"/>
          </a:xfrm>
          <a:prstGeom prst="rect">
            <a:avLst/>
          </a:prstGeom>
        </p:spPr>
      </p:pic>
      <p:pic>
        <p:nvPicPr>
          <p:cNvPr id="20" name="圖片 19">
            <a:extLst>
              <a:ext uri="{FF2B5EF4-FFF2-40B4-BE49-F238E27FC236}">
                <a16:creationId xmlns:a16="http://schemas.microsoft.com/office/drawing/2014/main" id="{7801BB6E-8D5E-2169-770E-996561C04CFB}"/>
              </a:ext>
            </a:extLst>
          </p:cNvPr>
          <p:cNvPicPr>
            <a:picLocks noChangeAspect="1"/>
          </p:cNvPicPr>
          <p:nvPr/>
        </p:nvPicPr>
        <p:blipFill>
          <a:blip r:embed="rId11"/>
          <a:stretch>
            <a:fillRect/>
          </a:stretch>
        </p:blipFill>
        <p:spPr>
          <a:xfrm>
            <a:off x="27374387" y="4279880"/>
            <a:ext cx="952028" cy="952028"/>
          </a:xfrm>
          <a:prstGeom prst="rect">
            <a:avLst/>
          </a:prstGeom>
        </p:spPr>
      </p:pic>
      <p:pic>
        <p:nvPicPr>
          <p:cNvPr id="22" name="圖片 21">
            <a:extLst>
              <a:ext uri="{FF2B5EF4-FFF2-40B4-BE49-F238E27FC236}">
                <a16:creationId xmlns:a16="http://schemas.microsoft.com/office/drawing/2014/main" id="{F8994658-AA74-2A48-76A4-CFF40538FB36}"/>
              </a:ext>
            </a:extLst>
          </p:cNvPr>
          <p:cNvPicPr>
            <a:picLocks noChangeAspect="1"/>
          </p:cNvPicPr>
          <p:nvPr/>
        </p:nvPicPr>
        <p:blipFill>
          <a:blip r:embed="rId12"/>
          <a:stretch>
            <a:fillRect/>
          </a:stretch>
        </p:blipFill>
        <p:spPr>
          <a:xfrm>
            <a:off x="28420162" y="4628645"/>
            <a:ext cx="645225" cy="628990"/>
          </a:xfrm>
          <a:prstGeom prst="rect">
            <a:avLst/>
          </a:prstGeom>
        </p:spPr>
      </p:pic>
      <p:pic>
        <p:nvPicPr>
          <p:cNvPr id="24" name="圖片 23">
            <a:extLst>
              <a:ext uri="{FF2B5EF4-FFF2-40B4-BE49-F238E27FC236}">
                <a16:creationId xmlns:a16="http://schemas.microsoft.com/office/drawing/2014/main" id="{02590275-92B0-37DF-0CC8-4CBDFAEE8CEF}"/>
              </a:ext>
            </a:extLst>
          </p:cNvPr>
          <p:cNvPicPr>
            <a:picLocks noChangeAspect="1"/>
          </p:cNvPicPr>
          <p:nvPr/>
        </p:nvPicPr>
        <p:blipFill>
          <a:blip r:embed="rId13"/>
          <a:stretch>
            <a:fillRect/>
          </a:stretch>
        </p:blipFill>
        <p:spPr>
          <a:xfrm>
            <a:off x="27655250" y="2068577"/>
            <a:ext cx="928691" cy="923299"/>
          </a:xfrm>
          <a:prstGeom prst="rect">
            <a:avLst/>
          </a:prstGeom>
        </p:spPr>
      </p:pic>
      <p:pic>
        <p:nvPicPr>
          <p:cNvPr id="26" name="圖片 25">
            <a:extLst>
              <a:ext uri="{FF2B5EF4-FFF2-40B4-BE49-F238E27FC236}">
                <a16:creationId xmlns:a16="http://schemas.microsoft.com/office/drawing/2014/main" id="{D9254E62-4687-F7B8-4A62-2B92AD287117}"/>
              </a:ext>
            </a:extLst>
          </p:cNvPr>
          <p:cNvPicPr>
            <a:picLocks noChangeAspect="1"/>
          </p:cNvPicPr>
          <p:nvPr/>
        </p:nvPicPr>
        <p:blipFill>
          <a:blip r:embed="rId14"/>
          <a:stretch>
            <a:fillRect/>
          </a:stretch>
        </p:blipFill>
        <p:spPr>
          <a:xfrm>
            <a:off x="26457668" y="2092335"/>
            <a:ext cx="899885" cy="700281"/>
          </a:xfrm>
          <a:prstGeom prst="rect">
            <a:avLst/>
          </a:prstGeom>
        </p:spPr>
      </p:pic>
      <p:pic>
        <p:nvPicPr>
          <p:cNvPr id="28" name="圖片 27">
            <a:extLst>
              <a:ext uri="{FF2B5EF4-FFF2-40B4-BE49-F238E27FC236}">
                <a16:creationId xmlns:a16="http://schemas.microsoft.com/office/drawing/2014/main" id="{91999E64-1464-D5E6-DF81-1D08D5168E40}"/>
              </a:ext>
            </a:extLst>
          </p:cNvPr>
          <p:cNvPicPr>
            <a:picLocks noChangeAspect="1"/>
          </p:cNvPicPr>
          <p:nvPr/>
        </p:nvPicPr>
        <p:blipFill>
          <a:blip r:embed="rId15"/>
          <a:stretch>
            <a:fillRect/>
          </a:stretch>
        </p:blipFill>
        <p:spPr>
          <a:xfrm>
            <a:off x="28485598" y="6024127"/>
            <a:ext cx="719578" cy="719578"/>
          </a:xfrm>
          <a:prstGeom prst="rect">
            <a:avLst/>
          </a:prstGeom>
        </p:spPr>
      </p:pic>
      <p:pic>
        <p:nvPicPr>
          <p:cNvPr id="30" name="圖片 29">
            <a:extLst>
              <a:ext uri="{FF2B5EF4-FFF2-40B4-BE49-F238E27FC236}">
                <a16:creationId xmlns:a16="http://schemas.microsoft.com/office/drawing/2014/main" id="{B3A6F7CD-8BF7-89F4-B0AD-91633EB727FD}"/>
              </a:ext>
            </a:extLst>
          </p:cNvPr>
          <p:cNvPicPr>
            <a:picLocks noChangeAspect="1"/>
          </p:cNvPicPr>
          <p:nvPr/>
        </p:nvPicPr>
        <p:blipFill>
          <a:blip r:embed="rId16"/>
          <a:stretch>
            <a:fillRect/>
          </a:stretch>
        </p:blipFill>
        <p:spPr>
          <a:xfrm>
            <a:off x="26629749" y="6024779"/>
            <a:ext cx="718987" cy="718985"/>
          </a:xfrm>
          <a:prstGeom prst="rect">
            <a:avLst/>
          </a:prstGeom>
        </p:spPr>
      </p:pic>
      <p:pic>
        <p:nvPicPr>
          <p:cNvPr id="32" name="圖片 31">
            <a:extLst>
              <a:ext uri="{FF2B5EF4-FFF2-40B4-BE49-F238E27FC236}">
                <a16:creationId xmlns:a16="http://schemas.microsoft.com/office/drawing/2014/main" id="{F48241C0-B345-9D08-711C-7C544D1D6389}"/>
              </a:ext>
            </a:extLst>
          </p:cNvPr>
          <p:cNvPicPr>
            <a:picLocks noChangeAspect="1"/>
          </p:cNvPicPr>
          <p:nvPr/>
        </p:nvPicPr>
        <p:blipFill>
          <a:blip r:embed="rId17"/>
          <a:stretch>
            <a:fillRect/>
          </a:stretch>
        </p:blipFill>
        <p:spPr>
          <a:xfrm>
            <a:off x="27547122" y="6024780"/>
            <a:ext cx="738151" cy="719578"/>
          </a:xfrm>
          <a:prstGeom prst="rect">
            <a:avLst/>
          </a:prstGeom>
        </p:spPr>
      </p:pic>
      <p:pic>
        <p:nvPicPr>
          <p:cNvPr id="34" name="圖片 33">
            <a:extLst>
              <a:ext uri="{FF2B5EF4-FFF2-40B4-BE49-F238E27FC236}">
                <a16:creationId xmlns:a16="http://schemas.microsoft.com/office/drawing/2014/main" id="{66FC3D37-E142-3A82-884E-E2B103FAF1E9}"/>
              </a:ext>
            </a:extLst>
          </p:cNvPr>
          <p:cNvPicPr>
            <a:picLocks noChangeAspect="1"/>
          </p:cNvPicPr>
          <p:nvPr/>
        </p:nvPicPr>
        <p:blipFill>
          <a:blip r:embed="rId18"/>
          <a:stretch>
            <a:fillRect/>
          </a:stretch>
        </p:blipFill>
        <p:spPr>
          <a:xfrm>
            <a:off x="25709253" y="6029373"/>
            <a:ext cx="718987" cy="714813"/>
          </a:xfrm>
          <a:prstGeom prst="rect">
            <a:avLst/>
          </a:prstGeom>
        </p:spPr>
      </p:pic>
      <p:sp>
        <p:nvSpPr>
          <p:cNvPr id="35" name="文字版面配置區 4">
            <a:extLst>
              <a:ext uri="{FF2B5EF4-FFF2-40B4-BE49-F238E27FC236}">
                <a16:creationId xmlns:a16="http://schemas.microsoft.com/office/drawing/2014/main" id="{50285898-6EFB-D02B-9CD5-5EF27ECE292C}"/>
              </a:ext>
            </a:extLst>
          </p:cNvPr>
          <p:cNvSpPr txBox="1">
            <a:spLocks/>
          </p:cNvSpPr>
          <p:nvPr/>
        </p:nvSpPr>
        <p:spPr>
          <a:xfrm>
            <a:off x="9700461" y="6206543"/>
            <a:ext cx="4765842"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1pPr>
            <a:lvl2pPr marL="914400" marR="0" lvl="1" indent="-533400" algn="l" rtl="0">
              <a:lnSpc>
                <a:spcPct val="100000"/>
              </a:lnSpc>
              <a:spcBef>
                <a:spcPts val="0"/>
              </a:spcBef>
              <a:spcAft>
                <a:spcPts val="0"/>
              </a:spcAft>
              <a:buClr>
                <a:schemeClr val="dk2"/>
              </a:buClr>
              <a:buSzPts val="4800"/>
              <a:buFont typeface="Open Sans Light"/>
              <a:buChar char="○"/>
              <a:defRPr sz="4800" b="0" i="0" u="none" strike="noStrike" cap="none">
                <a:solidFill>
                  <a:schemeClr val="dk2"/>
                </a:solidFill>
                <a:latin typeface="Open Sans Light"/>
                <a:ea typeface="Open Sans Light"/>
                <a:cs typeface="Open Sans Light"/>
                <a:sym typeface="Open Sans Light"/>
              </a:defRPr>
            </a:lvl2pPr>
            <a:lvl3pPr marL="1371600" marR="0" lvl="2"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3pPr>
            <a:lvl4pPr marL="1828800" marR="0" lvl="3" indent="-457200" algn="l" rtl="0">
              <a:lnSpc>
                <a:spcPct val="100000"/>
              </a:lnSpc>
              <a:spcBef>
                <a:spcPts val="0"/>
              </a:spcBef>
              <a:spcAft>
                <a:spcPts val="0"/>
              </a:spcAft>
              <a:buClr>
                <a:schemeClr val="dk2"/>
              </a:buClr>
              <a:buSzPts val="3600"/>
              <a:buFont typeface="Open Sans Light"/>
              <a:buChar char="●"/>
              <a:defRPr sz="3600" b="0" i="0" u="none" strike="noStrike" cap="none">
                <a:solidFill>
                  <a:schemeClr val="dk2"/>
                </a:solidFill>
                <a:latin typeface="Open Sans Light"/>
                <a:ea typeface="Open Sans Light"/>
                <a:cs typeface="Open Sans Light"/>
                <a:sym typeface="Open Sans Light"/>
              </a:defRPr>
            </a:lvl4pPr>
            <a:lvl5pPr marL="2286000" marR="0" lvl="4"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5pPr>
            <a:lvl6pPr marL="2743200" marR="0" lvl="5"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6pPr>
            <a:lvl7pPr marL="3200400" marR="0" lvl="6"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7pPr>
            <a:lvl8pPr marL="3657600" marR="0" lvl="7"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8pPr>
            <a:lvl9pPr marL="4114800" marR="0" lvl="8" indent="-419100" algn="l" rtl="0">
              <a:lnSpc>
                <a:spcPct val="100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9pPr>
          </a:lstStyle>
          <a:p>
            <a:pPr marL="0" indent="0" algn="ctr">
              <a:buFont typeface="Open Sans Light"/>
              <a:buNone/>
            </a:pPr>
            <a:r>
              <a:rPr lang="zh-TW" altLang="en-US" dirty="0">
                <a:solidFill>
                  <a:srgbClr val="404040"/>
                </a:solidFill>
              </a:rPr>
              <a:t>今日課程資料</a:t>
            </a:r>
          </a:p>
        </p:txBody>
      </p:sp>
    </p:spTree>
    <p:extLst>
      <p:ext uri="{BB962C8B-B14F-4D97-AF65-F5344CB8AC3E}">
        <p14:creationId xmlns:p14="http://schemas.microsoft.com/office/powerpoint/2010/main" val="285246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73" name="Google Shape;173;p34"/>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4" name="Google Shape;17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err="1"/>
              <a:t>whoami</a:t>
            </a:r>
            <a:endParaRPr dirty="0"/>
          </a:p>
        </p:txBody>
      </p:sp>
      <p:sp>
        <p:nvSpPr>
          <p:cNvPr id="152" name="Google Shape;152;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Hugo Wang</a:t>
            </a:r>
            <a:endParaRPr dirty="0"/>
          </a:p>
        </p:txBody>
      </p:sp>
      <p:sp>
        <p:nvSpPr>
          <p:cNvPr id="153" name="Google Shape;153;p31"/>
          <p:cNvSpPr txBox="1">
            <a:spLocks noGrp="1"/>
          </p:cNvSpPr>
          <p:nvPr>
            <p:ph type="body" idx="2"/>
          </p:nvPr>
        </p:nvSpPr>
        <p:spPr>
          <a:xfrm>
            <a:off x="2477575" y="6102574"/>
            <a:ext cx="15843300" cy="4616618"/>
          </a:xfrm>
          <a:prstGeom prst="rect">
            <a:avLst/>
          </a:prstGeom>
        </p:spPr>
        <p:txBody>
          <a:bodyPr spcFirstLastPara="1" wrap="square" lIns="91425" tIns="91425" rIns="91425" bIns="91425" anchor="t" anchorCtr="0">
            <a:spAutoFit/>
          </a:bodyPr>
          <a:lstStyle/>
          <a:p>
            <a:pPr marL="685800" indent="-685800">
              <a:lnSpc>
                <a:spcPct val="150000"/>
              </a:lnSpc>
              <a:buClr>
                <a:schemeClr val="dk1"/>
              </a:buClr>
              <a:buSzPts val="1100"/>
            </a:pPr>
            <a:r>
              <a:rPr lang="zh-TW" altLang="en-US" dirty="0">
                <a:solidFill>
                  <a:srgbClr val="404040"/>
                </a:solidFill>
              </a:rPr>
              <a:t>師大資工 大一</a:t>
            </a:r>
          </a:p>
          <a:p>
            <a:pPr marL="685800" indent="-685800">
              <a:lnSpc>
                <a:spcPct val="150000"/>
              </a:lnSpc>
              <a:buClr>
                <a:schemeClr val="dk1"/>
              </a:buClr>
              <a:buSzPts val="1100"/>
            </a:pPr>
            <a:r>
              <a:rPr lang="en-US" altLang="zh-TW" dirty="0">
                <a:solidFill>
                  <a:srgbClr val="404040"/>
                </a:solidFill>
              </a:rPr>
              <a:t>GDSC</a:t>
            </a:r>
            <a:r>
              <a:rPr lang="zh-TW" altLang="en-US" dirty="0">
                <a:solidFill>
                  <a:srgbClr val="404040"/>
                </a:solidFill>
              </a:rPr>
              <a:t> </a:t>
            </a:r>
            <a:r>
              <a:rPr lang="en-US" altLang="zh-TW" dirty="0">
                <a:solidFill>
                  <a:srgbClr val="404040"/>
                </a:solidFill>
              </a:rPr>
              <a:t>NTNU</a:t>
            </a:r>
            <a:r>
              <a:rPr lang="zh-TW" altLang="en-US" dirty="0">
                <a:solidFill>
                  <a:srgbClr val="404040"/>
                </a:solidFill>
              </a:rPr>
              <a:t> </a:t>
            </a:r>
            <a:r>
              <a:rPr lang="en-US" altLang="zh-TW" dirty="0">
                <a:solidFill>
                  <a:srgbClr val="404040"/>
                </a:solidFill>
              </a:rPr>
              <a:t>CTM</a:t>
            </a:r>
            <a:r>
              <a:rPr lang="zh-TW" altLang="en-US" dirty="0">
                <a:solidFill>
                  <a:srgbClr val="404040"/>
                </a:solidFill>
              </a:rPr>
              <a:t> </a:t>
            </a:r>
            <a:r>
              <a:rPr lang="en-US" altLang="zh-TW" dirty="0">
                <a:solidFill>
                  <a:srgbClr val="404040"/>
                </a:solidFill>
              </a:rPr>
              <a:t>– Speaker</a:t>
            </a:r>
          </a:p>
          <a:p>
            <a:pPr marL="685800" indent="-685800">
              <a:lnSpc>
                <a:spcPct val="150000"/>
              </a:lnSpc>
              <a:buClr>
                <a:schemeClr val="dk1"/>
              </a:buClr>
              <a:buSzPts val="1100"/>
            </a:pPr>
            <a:r>
              <a:rPr lang="en-US" altLang="zh-TW" dirty="0">
                <a:solidFill>
                  <a:srgbClr val="404040"/>
                </a:solidFill>
              </a:rPr>
              <a:t>SITCON 2024 </a:t>
            </a:r>
            <a:r>
              <a:rPr lang="zh-TW" altLang="en-US" dirty="0">
                <a:solidFill>
                  <a:srgbClr val="404040"/>
                </a:solidFill>
              </a:rPr>
              <a:t>議程組副組長</a:t>
            </a:r>
          </a:p>
          <a:p>
            <a:pPr marL="685800" indent="-685800">
              <a:lnSpc>
                <a:spcPct val="150000"/>
              </a:lnSpc>
              <a:buClr>
                <a:schemeClr val="dk1"/>
              </a:buClr>
              <a:buSzPts val="1100"/>
            </a:pPr>
            <a:r>
              <a:rPr lang="zh-TW" altLang="en-US" dirty="0">
                <a:solidFill>
                  <a:srgbClr val="404040"/>
                </a:solidFill>
              </a:rPr>
              <a:t>教育大數據微學程 通識 </a:t>
            </a:r>
            <a:r>
              <a:rPr lang="en-US" altLang="zh-TW" dirty="0">
                <a:solidFill>
                  <a:srgbClr val="404040"/>
                </a:solidFill>
              </a:rPr>
              <a:t>TA</a:t>
            </a:r>
            <a:endParaRPr lang="zh-TW" altLang="en-US" dirty="0">
              <a:solidFill>
                <a:srgbClr val="404040"/>
              </a:solidFill>
            </a:endParaRPr>
          </a:p>
        </p:txBody>
      </p:sp>
      <p:pic>
        <p:nvPicPr>
          <p:cNvPr id="9" name="Google Shape;1006;p65" descr="Google Shape;592;p28">
            <a:extLst>
              <a:ext uri="{FF2B5EF4-FFF2-40B4-BE49-F238E27FC236}">
                <a16:creationId xmlns:a16="http://schemas.microsoft.com/office/drawing/2014/main" id="{74FD083E-2D5E-921A-2288-5C86C8DA26AA}"/>
              </a:ext>
            </a:extLst>
          </p:cNvPr>
          <p:cNvPicPr preferRelativeResize="0"/>
          <p:nvPr/>
        </p:nvPicPr>
        <p:blipFill rotWithShape="1">
          <a:blip r:embed="rId3">
            <a:alphaModFix/>
          </a:blip>
          <a:srcRect l="59" r="59"/>
          <a:stretch/>
        </p:blipFill>
        <p:spPr>
          <a:xfrm>
            <a:off x="14926503" y="5001408"/>
            <a:ext cx="812791" cy="812790"/>
          </a:xfrm>
          <a:prstGeom prst="rect">
            <a:avLst/>
          </a:prstGeom>
          <a:noFill/>
          <a:ln>
            <a:noFill/>
          </a:ln>
        </p:spPr>
      </p:pic>
      <p:pic>
        <p:nvPicPr>
          <p:cNvPr id="10" name="Google Shape;1007;p65" descr="Google Shape;594;p28">
            <a:extLst>
              <a:ext uri="{FF2B5EF4-FFF2-40B4-BE49-F238E27FC236}">
                <a16:creationId xmlns:a16="http://schemas.microsoft.com/office/drawing/2014/main" id="{13E3F1C3-0D50-370C-2D22-D92C873CB983}"/>
              </a:ext>
            </a:extLst>
          </p:cNvPr>
          <p:cNvPicPr preferRelativeResize="0"/>
          <p:nvPr/>
        </p:nvPicPr>
        <p:blipFill rotWithShape="1">
          <a:blip r:embed="rId4">
            <a:alphaModFix/>
          </a:blip>
          <a:srcRect l="59" r="59"/>
          <a:stretch/>
        </p:blipFill>
        <p:spPr>
          <a:xfrm>
            <a:off x="16051586" y="5001408"/>
            <a:ext cx="812793" cy="812790"/>
          </a:xfrm>
          <a:prstGeom prst="rect">
            <a:avLst/>
          </a:prstGeom>
          <a:noFill/>
          <a:ln>
            <a:noFill/>
          </a:ln>
        </p:spPr>
      </p:pic>
      <p:pic>
        <p:nvPicPr>
          <p:cNvPr id="12" name="圖片 11">
            <a:extLst>
              <a:ext uri="{FF2B5EF4-FFF2-40B4-BE49-F238E27FC236}">
                <a16:creationId xmlns:a16="http://schemas.microsoft.com/office/drawing/2014/main" id="{1EC3AF64-A66E-961D-9E71-5C739CD5C277}"/>
              </a:ext>
            </a:extLst>
          </p:cNvPr>
          <p:cNvPicPr>
            <a:picLocks noChangeAspect="1"/>
          </p:cNvPicPr>
          <p:nvPr/>
        </p:nvPicPr>
        <p:blipFill>
          <a:blip r:embed="rId5"/>
          <a:stretch>
            <a:fillRect/>
          </a:stretch>
        </p:blipFill>
        <p:spPr>
          <a:xfrm>
            <a:off x="17176671" y="5001408"/>
            <a:ext cx="812792" cy="812792"/>
          </a:xfrm>
          <a:prstGeom prst="rect">
            <a:avLst/>
          </a:prstGeom>
        </p:spPr>
      </p:pic>
      <p:sp>
        <p:nvSpPr>
          <p:cNvPr id="14" name="文字方塊 13">
            <a:extLst>
              <a:ext uri="{FF2B5EF4-FFF2-40B4-BE49-F238E27FC236}">
                <a16:creationId xmlns:a16="http://schemas.microsoft.com/office/drawing/2014/main" id="{D11C7092-FC3C-E9BB-6339-6EAC37672857}"/>
              </a:ext>
            </a:extLst>
          </p:cNvPr>
          <p:cNvSpPr txBox="1"/>
          <p:nvPr/>
        </p:nvSpPr>
        <p:spPr>
          <a:xfrm>
            <a:off x="14841994" y="5814198"/>
            <a:ext cx="3231975" cy="830997"/>
          </a:xfrm>
          <a:prstGeom prst="rect">
            <a:avLst/>
          </a:prstGeom>
          <a:noFill/>
        </p:spPr>
        <p:txBody>
          <a:bodyPr wrap="none" rtlCol="0">
            <a:spAutoFit/>
          </a:bodyPr>
          <a:lstStyle/>
          <a:p>
            <a:r>
              <a:rPr lang="en-US" altLang="zh-TW" sz="4800" b="1" dirty="0">
                <a:solidFill>
                  <a:srgbClr val="4285F4"/>
                </a:solidFill>
                <a:latin typeface="Open Sans Light" panose="020B0306030504020204" pitchFamily="34" charset="0"/>
                <a:ea typeface="Open Sans Light" panose="020B0306030504020204" pitchFamily="34" charset="0"/>
                <a:cs typeface="Open Sans Light" panose="020B0306030504020204" pitchFamily="34" charset="0"/>
              </a:rPr>
              <a:t>@whyhugo</a:t>
            </a:r>
            <a:endParaRPr lang="zh-TW" altLang="en-US" sz="4800" b="1" dirty="0">
              <a:solidFill>
                <a:srgbClr val="4285F4"/>
              </a:solidFill>
              <a:latin typeface="Open Sans Light" panose="020B0306030504020204" pitchFamily="34" charset="0"/>
              <a:cs typeface="Open Sans Light" panose="020B03060305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80" name="Google Shape;180;p35"/>
          <p:cNvSpPr txBox="1">
            <a:spLocks noGrp="1"/>
          </p:cNvSpPr>
          <p:nvPr>
            <p:ph type="body" idx="2"/>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99" name="Google Shape;199;p38"/>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00" name="Google Shape;200;p38"/>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06" name="Google Shape;206;p39"/>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07" name="Google Shape;207;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20" name="Google Shape;220;p41"/>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21" name="Google Shape;221;p41"/>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27" name="Google Shape;227;p42"/>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28" name="Google Shape;228;p42"/>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34" name="Google Shape;234;p43"/>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5" name="Google Shape;235;p43"/>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body" idx="1"/>
          </p:nvPr>
        </p:nvSpPr>
        <p:spPr>
          <a:xfrm>
            <a:off x="1203350" y="4249150"/>
            <a:ext cx="21906300" cy="4590900"/>
          </a:xfrm>
          <a:prstGeom prst="rect">
            <a:avLst/>
          </a:prstGeom>
        </p:spPr>
        <p:txBody>
          <a:bodyPr spcFirstLastPara="1" wrap="square" lIns="91425" tIns="91425" rIns="91425" bIns="91425" anchor="t" anchorCtr="0">
            <a:spAutoFit/>
          </a:bodyPr>
          <a:lstStyle/>
          <a:p>
            <a:pPr marL="697176" lvl="0" indent="-674088" algn="l" rtl="0">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41" name="Google Shape;241;p44"/>
          <p:cNvSpPr txBox="1">
            <a:spLocks noGrp="1"/>
          </p:cNvSpPr>
          <p:nvPr>
            <p:ph type="subTitle" idx="2"/>
          </p:nvPr>
        </p:nvSpPr>
        <p:spPr>
          <a:xfrm>
            <a:off x="11271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42" name="Google Shape;242;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r="33656" b="1322"/>
          <a:stretch/>
        </p:blipFill>
        <p:spPr>
          <a:xfrm>
            <a:off x="12251050" y="76075"/>
            <a:ext cx="12132951" cy="13535224"/>
          </a:xfrm>
          <a:prstGeom prst="rect">
            <a:avLst/>
          </a:prstGeom>
          <a:noFill/>
          <a:ln>
            <a:noFill/>
          </a:ln>
        </p:spPr>
      </p:pic>
      <p:sp>
        <p:nvSpPr>
          <p:cNvPr id="248" name="Google Shape;248;p45"/>
          <p:cNvSpPr txBox="1">
            <a:spLocks noGrp="1"/>
          </p:cNvSpPr>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49" name="Google Shape;249;p45"/>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50" name="Google Shape;250;p45"/>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ltLang="zh-TW" dirty="0"/>
              <a:t>You will learn…</a:t>
            </a:r>
            <a:endParaRPr dirty="0"/>
          </a:p>
        </p:txBody>
      </p:sp>
      <p:sp>
        <p:nvSpPr>
          <p:cNvPr id="166" name="Google Shape;166;p33"/>
          <p:cNvSpPr txBox="1">
            <a:spLocks noGrp="1"/>
          </p:cNvSpPr>
          <p:nvPr>
            <p:ph type="body" idx="1"/>
          </p:nvPr>
        </p:nvSpPr>
        <p:spPr>
          <a:xfrm>
            <a:off x="2477575" y="6102575"/>
            <a:ext cx="15843300" cy="5724614"/>
          </a:xfrm>
          <a:prstGeom prst="rect">
            <a:avLst/>
          </a:prstGeom>
        </p:spPr>
        <p:txBody>
          <a:bodyPr spcFirstLastPara="1" wrap="square" lIns="91425" tIns="91425" rIns="91425" bIns="91425" anchor="t" anchorCtr="0">
            <a:spAutoFit/>
          </a:bodyPr>
          <a:lstStyle/>
          <a:p>
            <a:pPr marL="685800" indent="-685800">
              <a:lnSpc>
                <a:spcPct val="150000"/>
              </a:lnSpc>
              <a:buClr>
                <a:schemeClr val="dk1"/>
              </a:buClr>
              <a:buSzPts val="1100"/>
            </a:pPr>
            <a:r>
              <a:rPr lang="zh-TW" altLang="en-US" dirty="0">
                <a:solidFill>
                  <a:srgbClr val="404040"/>
                </a:solidFill>
              </a:rPr>
              <a:t>資料處理開發環境</a:t>
            </a:r>
            <a:endParaRPr lang="en-US" altLang="zh-TW" dirty="0">
              <a:solidFill>
                <a:srgbClr val="404040"/>
              </a:solidFill>
            </a:endParaRPr>
          </a:p>
          <a:p>
            <a:pPr marL="685800" indent="-685800">
              <a:lnSpc>
                <a:spcPct val="150000"/>
              </a:lnSpc>
              <a:buClr>
                <a:schemeClr val="dk1"/>
              </a:buClr>
              <a:buSzPts val="1100"/>
            </a:pPr>
            <a:r>
              <a:rPr lang="zh-TW" altLang="en-US" dirty="0">
                <a:solidFill>
                  <a:srgbClr val="404040"/>
                </a:solidFill>
              </a:rPr>
              <a:t>認識 </a:t>
            </a:r>
            <a:r>
              <a:rPr lang="en-US" altLang="zh-TW" dirty="0">
                <a:solidFill>
                  <a:srgbClr val="404040"/>
                </a:solidFill>
              </a:rPr>
              <a:t>data</a:t>
            </a:r>
          </a:p>
          <a:p>
            <a:pPr marL="685800" indent="-685800">
              <a:lnSpc>
                <a:spcPct val="150000"/>
              </a:lnSpc>
              <a:buClr>
                <a:schemeClr val="dk1"/>
              </a:buClr>
              <a:buSzPts val="1100"/>
            </a:pPr>
            <a:r>
              <a:rPr lang="zh-TW" altLang="en-US" dirty="0">
                <a:solidFill>
                  <a:srgbClr val="404040"/>
                </a:solidFill>
              </a:rPr>
              <a:t>網路爬蟲簡介</a:t>
            </a:r>
          </a:p>
          <a:p>
            <a:pPr marL="685800" indent="-685800">
              <a:lnSpc>
                <a:spcPct val="150000"/>
              </a:lnSpc>
              <a:buClr>
                <a:schemeClr val="dk1"/>
              </a:buClr>
              <a:buSzPts val="1100"/>
            </a:pPr>
            <a:r>
              <a:rPr lang="en-US" altLang="zh-TW" dirty="0">
                <a:solidFill>
                  <a:srgbClr val="404040"/>
                </a:solidFill>
              </a:rPr>
              <a:t>requests </a:t>
            </a:r>
            <a:r>
              <a:rPr lang="zh-TW" altLang="en-US" dirty="0">
                <a:solidFill>
                  <a:srgbClr val="404040"/>
                </a:solidFill>
              </a:rPr>
              <a:t>套件實作</a:t>
            </a:r>
          </a:p>
          <a:p>
            <a:pPr marL="685800" indent="-685800">
              <a:lnSpc>
                <a:spcPct val="150000"/>
              </a:lnSpc>
              <a:buClr>
                <a:schemeClr val="dk1"/>
              </a:buClr>
              <a:buSzPts val="1100"/>
            </a:pPr>
            <a:r>
              <a:rPr lang="en-US" altLang="zh-TW" dirty="0">
                <a:solidFill>
                  <a:srgbClr val="404040"/>
                </a:solidFill>
              </a:rPr>
              <a:t>Selenium </a:t>
            </a:r>
            <a:r>
              <a:rPr lang="zh-TW" altLang="en-US" dirty="0">
                <a:solidFill>
                  <a:srgbClr val="404040"/>
                </a:solidFill>
              </a:rPr>
              <a:t>與 </a:t>
            </a:r>
            <a:r>
              <a:rPr lang="en-US" altLang="zh-TW" dirty="0" err="1">
                <a:solidFill>
                  <a:srgbClr val="404040"/>
                </a:solidFill>
              </a:rPr>
              <a:t>BeautifulSoup</a:t>
            </a:r>
            <a:r>
              <a:rPr lang="en-US" altLang="zh-TW" dirty="0">
                <a:solidFill>
                  <a:srgbClr val="404040"/>
                </a:solidFill>
              </a:rPr>
              <a:t> </a:t>
            </a:r>
            <a:r>
              <a:rPr lang="zh-TW" altLang="en-US" dirty="0">
                <a:solidFill>
                  <a:srgbClr val="404040"/>
                </a:solidFill>
              </a:rPr>
              <a:t>實作</a:t>
            </a:r>
            <a:endParaRPr dirty="0">
              <a:solidFill>
                <a:srgbClr val="404040"/>
              </a:solidFill>
            </a:endParaRPr>
          </a:p>
        </p:txBody>
      </p:sp>
      <p:sp>
        <p:nvSpPr>
          <p:cNvPr id="167" name="Google Shape;167;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Outline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p:nvPr/>
        </p:nvSpPr>
        <p:spPr>
          <a:xfrm>
            <a:off x="5034650" y="8329850"/>
            <a:ext cx="5160600" cy="275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pen Sans Light"/>
              <a:buNone/>
            </a:pPr>
            <a:r>
              <a:rPr lang="en-US" sz="3000" b="0" i="0" u="none" strike="noStrike" cap="none">
                <a:solidFill>
                  <a:srgbClr val="676C72"/>
                </a:solidFill>
                <a:latin typeface="Open Sans Light"/>
                <a:ea typeface="Open Sans Light"/>
                <a:cs typeface="Open Sans Light"/>
                <a:sym typeface="Open Sans Light"/>
              </a:rPr>
              <a:t>Lorem ipsum dolor sit amet, consectetur adipiscing elit. Vestibulum gravida placerat dictum. Sed</a:t>
            </a:r>
            <a:r>
              <a:rPr lang="en-US" sz="3600" b="0" i="0" u="none" strike="noStrike" cap="none">
                <a:solidFill>
                  <a:srgbClr val="676C72"/>
                </a:solidFill>
                <a:latin typeface="Open Sans Light"/>
                <a:ea typeface="Open Sans Light"/>
                <a:cs typeface="Open Sans Light"/>
                <a:sym typeface="Open Sans Light"/>
              </a:rPr>
              <a:t> </a:t>
            </a:r>
            <a:endParaRPr>
              <a:solidFill>
                <a:srgbClr val="676C72"/>
              </a:solidFill>
            </a:endParaRPr>
          </a:p>
        </p:txBody>
      </p:sp>
      <p:pic>
        <p:nvPicPr>
          <p:cNvPr id="256" name="Google Shape;256;p46"/>
          <p:cNvPicPr preferRelativeResize="0"/>
          <p:nvPr/>
        </p:nvPicPr>
        <p:blipFill rotWithShape="1">
          <a:blip r:embed="rId3">
            <a:alphaModFix/>
          </a:blip>
          <a:srcRect r="33656" b="1322"/>
          <a:stretch/>
        </p:blipFill>
        <p:spPr>
          <a:xfrm>
            <a:off x="12251050" y="76075"/>
            <a:ext cx="12132951" cy="13535224"/>
          </a:xfrm>
          <a:prstGeom prst="rect">
            <a:avLst/>
          </a:prstGeom>
          <a:noFill/>
          <a:ln>
            <a:noFill/>
          </a:ln>
        </p:spPr>
      </p:pic>
      <p:sp>
        <p:nvSpPr>
          <p:cNvPr id="257" name="Google Shape;257;p46"/>
          <p:cNvSpPr txBox="1">
            <a:spLocks noGrp="1"/>
          </p:cNvSpPr>
          <p:nvPr>
            <p:ph type="body" idx="1"/>
          </p:nvPr>
        </p:nvSpPr>
        <p:spPr>
          <a:xfrm>
            <a:off x="1127150" y="4249150"/>
            <a:ext cx="8835000" cy="2926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58" name="Google Shape;258;p46"/>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grpSp>
        <p:nvGrpSpPr>
          <p:cNvPr id="259" name="Google Shape;259;p46"/>
          <p:cNvGrpSpPr/>
          <p:nvPr/>
        </p:nvGrpSpPr>
        <p:grpSpPr>
          <a:xfrm>
            <a:off x="1279557" y="7907670"/>
            <a:ext cx="2989107" cy="2976300"/>
            <a:chOff x="0" y="0"/>
            <a:chExt cx="2989107" cy="2976300"/>
          </a:xfrm>
        </p:grpSpPr>
        <p:sp>
          <p:nvSpPr>
            <p:cNvPr id="260" name="Google Shape;260;p46"/>
            <p:cNvSpPr/>
            <p:nvPr/>
          </p:nvSpPr>
          <p:spPr>
            <a:xfrm>
              <a:off x="0" y="0"/>
              <a:ext cx="2976300" cy="2976300"/>
            </a:xfrm>
            <a:prstGeom prst="ellipse">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61" name="Google Shape;261;p46"/>
            <p:cNvSpPr/>
            <p:nvPr/>
          </p:nvSpPr>
          <p:spPr>
            <a:xfrm>
              <a:off x="1488207" y="53"/>
              <a:ext cx="1500900" cy="2160600"/>
            </a:xfrm>
            <a:custGeom>
              <a:avLst/>
              <a:gdLst/>
              <a:ahLst/>
              <a:cxnLst/>
              <a:rect l="l" t="t" r="r" b="b"/>
              <a:pathLst>
                <a:path w="120000" h="120000" extrusionOk="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grpSp>
          <p:nvGrpSpPr>
            <p:cNvPr id="262" name="Google Shape;262;p46"/>
            <p:cNvGrpSpPr/>
            <p:nvPr/>
          </p:nvGrpSpPr>
          <p:grpSpPr>
            <a:xfrm>
              <a:off x="401113" y="401116"/>
              <a:ext cx="2174100" cy="2174100"/>
              <a:chOff x="0" y="0"/>
              <a:chExt cx="2174100" cy="2174100"/>
            </a:xfrm>
          </p:grpSpPr>
          <p:sp>
            <p:nvSpPr>
              <p:cNvPr id="263" name="Google Shape;263;p46"/>
              <p:cNvSpPr/>
              <p:nvPr/>
            </p:nvSpPr>
            <p:spPr>
              <a:xfrm>
                <a:off x="0" y="0"/>
                <a:ext cx="2174100" cy="2174100"/>
              </a:xfrm>
              <a:prstGeom prst="ellipse">
                <a:avLst/>
              </a:prstGeom>
              <a:solidFill>
                <a:srgbClr val="FFFFFF"/>
              </a:solidFill>
              <a:ln>
                <a:noFill/>
              </a:ln>
            </p:spPr>
            <p:txBody>
              <a:bodyPr spcFirstLastPara="1" wrap="square" lIns="121925" tIns="121925" rIns="121925" bIns="121925" anchor="ctr" anchorCtr="0">
                <a:noAutofit/>
              </a:bodyPr>
              <a:lstStyle/>
              <a:p>
                <a:pPr marL="0" marR="0" lvl="0" indent="0" algn="ctr"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64" name="Google Shape;264;p46"/>
              <p:cNvSpPr/>
              <p:nvPr/>
            </p:nvSpPr>
            <p:spPr>
              <a:xfrm>
                <a:off x="318400" y="481339"/>
                <a:ext cx="1537500" cy="12114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666666"/>
                  </a:buClr>
                  <a:buFont typeface="Roboto"/>
                  <a:buNone/>
                </a:pPr>
                <a:r>
                  <a:rPr lang="en-US" sz="4800" b="0" i="0" u="none" strike="noStrike" cap="none">
                    <a:solidFill>
                      <a:srgbClr val="666666"/>
                    </a:solidFill>
                    <a:latin typeface="Roboto"/>
                    <a:ea typeface="Roboto"/>
                    <a:cs typeface="Roboto"/>
                    <a:sym typeface="Roboto"/>
                  </a:rPr>
                  <a:t>30</a:t>
                </a:r>
                <a:r>
                  <a:rPr lang="en-US" sz="3700" b="0" i="0" u="none" strike="noStrike" cap="none">
                    <a:solidFill>
                      <a:srgbClr val="666666"/>
                    </a:solidFill>
                    <a:latin typeface="Roboto"/>
                    <a:ea typeface="Roboto"/>
                    <a:cs typeface="Roboto"/>
                    <a:sym typeface="Roboto"/>
                  </a:rPr>
                  <a:t>%</a:t>
                </a:r>
                <a:endParaRPr sz="1300"/>
              </a:p>
            </p:txBody>
          </p:sp>
        </p:grpSp>
      </p:grpSp>
      <p:sp>
        <p:nvSpPr>
          <p:cNvPr id="265" name="Google Shape;265;p46"/>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a:t>Anytime I’m involved with anything that’s well-received, it’s a surprise to me.</a:t>
            </a:r>
            <a:endParaRPr/>
          </a:p>
        </p:txBody>
      </p:sp>
      <p:sp>
        <p:nvSpPr>
          <p:cNvPr id="271" name="Google Shape;271;p47"/>
          <p:cNvSpPr txBox="1">
            <a:spLocks noGrp="1"/>
          </p:cNvSpPr>
          <p:nvPr>
            <p:ph type="subTitle" idx="1"/>
          </p:nvPr>
        </p:nvSpPr>
        <p:spPr>
          <a:xfrm>
            <a:off x="4862950" y="78086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a:t>Larry David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77" name="Google Shape;277;p48"/>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83" name="Google Shape;283;p49"/>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89" name="Google Shape;289;p50"/>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1" name="Shape 293"/>
        <p:cNvGrpSpPr/>
        <p:nvPr/>
      </p:nvGrpSpPr>
      <p:grpSpPr>
        <a:xfrm>
          <a:off x="0" y="0"/>
          <a:ext cx="0" cy="0"/>
          <a:chOff x="0" y="0"/>
          <a:chExt cx="0" cy="0"/>
        </a:xfrm>
      </p:grpSpPr>
      <p:sp>
        <p:nvSpPr>
          <p:cNvPr id="294" name="Google Shape;294;p51"/>
          <p:cNvSpPr txBox="1">
            <a:spLocks noGrp="1"/>
          </p:cNvSpPr>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a:solidFill>
                  <a:srgbClr val="FFFFFF"/>
                </a:solidFill>
                <a:latin typeface="Google Sans Medium"/>
                <a:ea typeface="Google Sans Medium"/>
                <a:cs typeface="Google Sans Medium"/>
                <a:sym typeface="Google Sans Medium"/>
              </a:rPr>
              <a:t>Colors, 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2"/>
          <p:cNvSpPr/>
          <p:nvPr/>
        </p:nvSpPr>
        <p:spPr>
          <a:xfrm>
            <a:off x="2286025" y="581900"/>
            <a:ext cx="8164500" cy="1485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300" name="Google Shape;300;p52"/>
          <p:cNvSpPr txBox="1"/>
          <p:nvPr/>
        </p:nvSpPr>
        <p:spPr>
          <a:xfrm>
            <a:off x="2286017"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1" name="Google Shape;301;p52"/>
          <p:cNvSpPr/>
          <p:nvPr/>
        </p:nvSpPr>
        <p:spPr>
          <a:xfrm>
            <a:off x="2286033" y="2878675"/>
            <a:ext cx="2768700" cy="2768700"/>
          </a:xfrm>
          <a:prstGeom prst="rect">
            <a:avLst/>
          </a:prstGeom>
          <a:solidFill>
            <a:srgbClr val="1A73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2" name="Google Shape;302;p52"/>
          <p:cNvSpPr txBox="1"/>
          <p:nvPr/>
        </p:nvSpPr>
        <p:spPr>
          <a:xfrm>
            <a:off x="54512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3" name="Google Shape;303;p52"/>
          <p:cNvSpPr/>
          <p:nvPr/>
        </p:nvSpPr>
        <p:spPr>
          <a:xfrm>
            <a:off x="5451267" y="2878675"/>
            <a:ext cx="2768700" cy="2768700"/>
          </a:xfrm>
          <a:prstGeom prst="rect">
            <a:avLst/>
          </a:prstGeom>
          <a:solidFill>
            <a:srgbClr val="E844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4" name="Google Shape;304;p52"/>
          <p:cNvSpPr txBox="1"/>
          <p:nvPr/>
        </p:nvSpPr>
        <p:spPr>
          <a:xfrm>
            <a:off x="8616483"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5" name="Google Shape;305;p52"/>
          <p:cNvSpPr/>
          <p:nvPr/>
        </p:nvSpPr>
        <p:spPr>
          <a:xfrm>
            <a:off x="8616500" y="2878675"/>
            <a:ext cx="2768700" cy="2768700"/>
          </a:xfrm>
          <a:prstGeom prst="rect">
            <a:avLst/>
          </a:prstGeom>
          <a:solidFill>
            <a:srgbClr val="0F9D5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6" name="Google Shape;306;p52"/>
          <p:cNvSpPr txBox="1"/>
          <p:nvPr/>
        </p:nvSpPr>
        <p:spPr>
          <a:xfrm>
            <a:off x="117497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7" name="Google Shape;307;p52"/>
          <p:cNvSpPr/>
          <p:nvPr/>
        </p:nvSpPr>
        <p:spPr>
          <a:xfrm>
            <a:off x="11749767" y="2878675"/>
            <a:ext cx="2768700" cy="2768700"/>
          </a:xfrm>
          <a:prstGeom prst="rect">
            <a:avLst/>
          </a:prstGeom>
          <a:solidFill>
            <a:srgbClr val="F6BA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8" name="Google Shape;308;p52"/>
          <p:cNvSpPr txBox="1"/>
          <p:nvPr/>
        </p:nvSpPr>
        <p:spPr>
          <a:xfrm>
            <a:off x="14883017" y="1047849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Light</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9" name="Google Shape;309;p52"/>
          <p:cNvSpPr/>
          <p:nvPr/>
        </p:nvSpPr>
        <p:spPr>
          <a:xfrm>
            <a:off x="14883033" y="7517625"/>
            <a:ext cx="2768700" cy="27687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0" name="Google Shape;310;p52"/>
          <p:cNvSpPr txBox="1"/>
          <p:nvPr/>
        </p:nvSpPr>
        <p:spPr>
          <a:xfrm>
            <a:off x="180162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Dark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1" name="Google Shape;311;p52"/>
          <p:cNvSpPr/>
          <p:nvPr/>
        </p:nvSpPr>
        <p:spPr>
          <a:xfrm>
            <a:off x="18016267" y="2878675"/>
            <a:ext cx="2768700" cy="2768700"/>
          </a:xfrm>
          <a:prstGeom prst="rect">
            <a:avLst/>
          </a:prstGeom>
          <a:solidFill>
            <a:srgbClr val="4040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2" name="Google Shape;312;p52"/>
          <p:cNvSpPr txBox="1"/>
          <p:nvPr/>
        </p:nvSpPr>
        <p:spPr>
          <a:xfrm>
            <a:off x="2286017"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#BBDEFB</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3" name="Google Shape;313;p52"/>
          <p:cNvSpPr/>
          <p:nvPr/>
        </p:nvSpPr>
        <p:spPr>
          <a:xfrm>
            <a:off x="2286033" y="7517633"/>
            <a:ext cx="2768700" cy="2768700"/>
          </a:xfrm>
          <a:prstGeom prst="rect">
            <a:avLst/>
          </a:prstGeom>
          <a:solidFill>
            <a:srgbClr val="BBDEF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4" name="Google Shape;314;p52"/>
          <p:cNvSpPr txBox="1"/>
          <p:nvPr/>
        </p:nvSpPr>
        <p:spPr>
          <a:xfrm>
            <a:off x="5451250"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#FFCDD2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5" name="Google Shape;315;p52"/>
          <p:cNvSpPr/>
          <p:nvPr/>
        </p:nvSpPr>
        <p:spPr>
          <a:xfrm>
            <a:off x="5451267" y="7517633"/>
            <a:ext cx="2768700" cy="27687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6" name="Google Shape;316;p52"/>
          <p:cNvSpPr txBox="1"/>
          <p:nvPr/>
        </p:nvSpPr>
        <p:spPr>
          <a:xfrm>
            <a:off x="8616483"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#C8E6C9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7" name="Google Shape;317;p52"/>
          <p:cNvSpPr/>
          <p:nvPr/>
        </p:nvSpPr>
        <p:spPr>
          <a:xfrm>
            <a:off x="8616500" y="7517633"/>
            <a:ext cx="2768700" cy="27687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8" name="Google Shape;318;p52"/>
          <p:cNvSpPr txBox="1"/>
          <p:nvPr/>
        </p:nvSpPr>
        <p:spPr>
          <a:xfrm>
            <a:off x="11749750" y="10478500"/>
            <a:ext cx="31332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#FFECB3</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9" name="Google Shape;319;p52"/>
          <p:cNvSpPr/>
          <p:nvPr/>
        </p:nvSpPr>
        <p:spPr>
          <a:xfrm>
            <a:off x="11749767" y="7517633"/>
            <a:ext cx="2768700" cy="2768700"/>
          </a:xfrm>
          <a:prstGeom prst="rect">
            <a:avLst/>
          </a:prstGeom>
          <a:solidFill>
            <a:srgbClr val="FFEC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20" name="Google Shape;320;p52"/>
          <p:cNvSpPr txBox="1"/>
          <p:nvPr/>
        </p:nvSpPr>
        <p:spPr>
          <a:xfrm>
            <a:off x="148830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21" name="Google Shape;321;p52"/>
          <p:cNvSpPr/>
          <p:nvPr/>
        </p:nvSpPr>
        <p:spPr>
          <a:xfrm>
            <a:off x="14883067" y="2878675"/>
            <a:ext cx="2768700" cy="27687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p:nvPr/>
        </p:nvSpPr>
        <p:spPr>
          <a:xfrm>
            <a:off x="2269066" y="1276350"/>
            <a:ext cx="7242000" cy="1320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200"/>
              <a:buFont typeface="Google Sans"/>
              <a:buNone/>
            </a:pPr>
            <a:r>
              <a:rPr lang="en-US" sz="8200" b="0" i="0" u="none" strike="noStrike" cap="none">
                <a:solidFill>
                  <a:schemeClr val="dk1"/>
                </a:solidFill>
                <a:latin typeface="Google Sans"/>
                <a:ea typeface="Google Sans"/>
                <a:cs typeface="Google Sans"/>
                <a:sym typeface="Google Sans"/>
              </a:rPr>
              <a:t>Chart Elements</a:t>
            </a:r>
            <a:endParaRPr>
              <a:solidFill>
                <a:schemeClr val="dk1"/>
              </a:solidFill>
            </a:endParaRPr>
          </a:p>
        </p:txBody>
      </p:sp>
      <p:sp>
        <p:nvSpPr>
          <p:cNvPr id="327" name="Google Shape;327;p53"/>
          <p:cNvSpPr txBox="1"/>
          <p:nvPr/>
        </p:nvSpPr>
        <p:spPr>
          <a:xfrm>
            <a:off x="10665569"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Build your visuals using the 30pt grid.  Build layouts that snap to grid-lines or sit in-between. For details on using the grid please see</a:t>
            </a:r>
            <a:r>
              <a:rPr lang="en-US" sz="2800" b="1" i="0" u="none" strike="noStrike" cap="none">
                <a:solidFill>
                  <a:srgbClr val="3C4043"/>
                </a:solidFill>
                <a:latin typeface="Google Sans"/>
                <a:ea typeface="Google Sans"/>
                <a:cs typeface="Google Sans"/>
                <a:sym typeface="Google Sans"/>
              </a:rPr>
              <a:t> </a:t>
            </a:r>
            <a:r>
              <a:rPr lang="en-US" sz="2800" b="1" i="0" u="sng" strike="noStrike" cap="none">
                <a:solidFill>
                  <a:srgbClr val="0000FF"/>
                </a:solidFill>
                <a:latin typeface="Google Sans"/>
                <a:ea typeface="Google Sans"/>
                <a:cs typeface="Google Sans"/>
                <a:sym typeface="Google Sans"/>
                <a:hlinkClick r:id="" action="ppaction://noaction">
                  <a:extLst>
                    <a:ext uri="{A12FA001-AC4F-418D-AE19-62706E023703}">
                      <ahyp:hlinkClr xmlns:ahyp="http://schemas.microsoft.com/office/drawing/2018/hyperlinkcolor" val="tx"/>
                    </a:ext>
                  </a:extLst>
                </a:hlinkClick>
              </a:rPr>
              <a:t>getting started.</a:t>
            </a:r>
            <a:endParaRPr/>
          </a:p>
        </p:txBody>
      </p:sp>
      <p:sp>
        <p:nvSpPr>
          <p:cNvPr id="328" name="Google Shape;328;p53"/>
          <p:cNvSpPr/>
          <p:nvPr/>
        </p:nvSpPr>
        <p:spPr>
          <a:xfrm>
            <a:off x="2269066" y="4558723"/>
            <a:ext cx="3831900" cy="6868800"/>
          </a:xfrm>
          <a:prstGeom prst="roundRect">
            <a:avLst>
              <a:gd name="adj" fmla="val 0"/>
            </a:avLst>
          </a:prstGeom>
          <a:solidFill>
            <a:srgbClr val="FFFFFF"/>
          </a:solidFill>
          <a:ln>
            <a:noFill/>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29" name="Google Shape;329;p53"/>
          <p:cNvSpPr txBox="1"/>
          <p:nvPr/>
        </p:nvSpPr>
        <p:spPr>
          <a:xfrm>
            <a:off x="2269066" y="3320076"/>
            <a:ext cx="22737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Large Box</a:t>
            </a:r>
            <a:endParaRPr/>
          </a:p>
        </p:txBody>
      </p:sp>
      <p:sp>
        <p:nvSpPr>
          <p:cNvPr id="330" name="Google Shape;330;p53"/>
          <p:cNvSpPr/>
          <p:nvPr/>
        </p:nvSpPr>
        <p:spPr>
          <a:xfrm>
            <a:off x="6475858" y="4558723"/>
            <a:ext cx="3831900" cy="68307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31" name="Google Shape;331;p53"/>
          <p:cNvSpPr txBox="1"/>
          <p:nvPr/>
        </p:nvSpPr>
        <p:spPr>
          <a:xfrm>
            <a:off x="3329335" y="7388069"/>
            <a:ext cx="10275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40pt Caption</a:t>
            </a:r>
            <a:endParaRPr/>
          </a:p>
        </p:txBody>
      </p:sp>
      <p:sp>
        <p:nvSpPr>
          <p:cNvPr id="332" name="Google Shape;332;p53"/>
          <p:cNvSpPr txBox="1"/>
          <p:nvPr/>
        </p:nvSpPr>
        <p:spPr>
          <a:xfrm>
            <a:off x="6716124" y="4743600"/>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33" name="Google Shape;333;p53"/>
          <p:cNvSpPr txBox="1"/>
          <p:nvPr/>
        </p:nvSpPr>
        <p:spPr>
          <a:xfrm>
            <a:off x="11412574" y="3320076"/>
            <a:ext cx="28551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Medium Box</a:t>
            </a:r>
            <a:endParaRPr/>
          </a:p>
        </p:txBody>
      </p:sp>
      <p:sp>
        <p:nvSpPr>
          <p:cNvPr id="334" name="Google Shape;334;p53"/>
          <p:cNvSpPr/>
          <p:nvPr/>
        </p:nvSpPr>
        <p:spPr>
          <a:xfrm>
            <a:off x="11444128" y="4588315"/>
            <a:ext cx="3012600" cy="14790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35" name="Google Shape;335;p53"/>
          <p:cNvSpPr/>
          <p:nvPr/>
        </p:nvSpPr>
        <p:spPr>
          <a:xfrm>
            <a:off x="11463374" y="6375714"/>
            <a:ext cx="2974200" cy="1460400"/>
          </a:xfrm>
          <a:prstGeom prst="roundRect">
            <a:avLst>
              <a:gd name="adj" fmla="val 0"/>
            </a:avLst>
          </a:prstGeom>
          <a:solidFill>
            <a:srgbClr val="FFFFFF"/>
          </a:solidFill>
          <a:ln w="76200" cap="flat" cmpd="sng">
            <a:solidFill>
              <a:srgbClr val="FBBC0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36" name="Google Shape;336;p53"/>
          <p:cNvSpPr/>
          <p:nvPr/>
        </p:nvSpPr>
        <p:spPr>
          <a:xfrm>
            <a:off x="11463374" y="8153787"/>
            <a:ext cx="2974200" cy="14604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37" name="Google Shape;337;p53"/>
          <p:cNvSpPr/>
          <p:nvPr/>
        </p:nvSpPr>
        <p:spPr>
          <a:xfrm>
            <a:off x="11463374" y="9931896"/>
            <a:ext cx="2974200" cy="1460400"/>
          </a:xfrm>
          <a:prstGeom prst="roundRect">
            <a:avLst>
              <a:gd name="adj" fmla="val 0"/>
            </a:avLst>
          </a:prstGeom>
          <a:solidFill>
            <a:srgbClr val="FFFFFF"/>
          </a:solidFill>
          <a:ln w="76200" cap="flat" cmpd="sng">
            <a:solidFill>
              <a:srgbClr val="0F9D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38" name="Google Shape;338;p53"/>
          <p:cNvSpPr txBox="1"/>
          <p:nvPr/>
        </p:nvSpPr>
        <p:spPr>
          <a:xfrm>
            <a:off x="16002266" y="3320076"/>
            <a:ext cx="21930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Small Box</a:t>
            </a:r>
            <a:endParaRPr/>
          </a:p>
        </p:txBody>
      </p:sp>
      <p:sp>
        <p:nvSpPr>
          <p:cNvPr id="339" name="Google Shape;339;p53"/>
          <p:cNvSpPr txBox="1"/>
          <p:nvPr/>
        </p:nvSpPr>
        <p:spPr>
          <a:xfrm>
            <a:off x="11671158" y="6533498"/>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40" name="Google Shape;340;p53"/>
          <p:cNvSpPr/>
          <p:nvPr/>
        </p:nvSpPr>
        <p:spPr>
          <a:xfrm>
            <a:off x="16002266" y="4563597"/>
            <a:ext cx="3045000" cy="1528500"/>
          </a:xfrm>
          <a:prstGeom prst="roundRect">
            <a:avLst>
              <a:gd name="adj" fmla="val 0"/>
            </a:avLst>
          </a:prstGeom>
          <a:solidFill>
            <a:srgbClr val="DCE5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2500"/>
              <a:buFont typeface="Google Sans"/>
              <a:buNone/>
            </a:pPr>
            <a:r>
              <a:rPr lang="en-US" sz="2500" b="0" i="0" u="none" strike="noStrike" cap="none">
                <a:solidFill>
                  <a:srgbClr val="1A1A1A"/>
                </a:solidFill>
                <a:latin typeface="Google Sans"/>
                <a:ea typeface="Google Sans"/>
                <a:cs typeface="Google Sans"/>
                <a:sym typeface="Google Sans"/>
              </a:rPr>
              <a:t>Caption</a:t>
            </a:r>
            <a:endParaRPr/>
          </a:p>
        </p:txBody>
      </p:sp>
      <p:sp>
        <p:nvSpPr>
          <p:cNvPr id="341" name="Google Shape;341;p53"/>
          <p:cNvSpPr txBox="1"/>
          <p:nvPr/>
        </p:nvSpPr>
        <p:spPr>
          <a:xfrm>
            <a:off x="15989538" y="3903507"/>
            <a:ext cx="2251500" cy="241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4285F4"/>
              </a:buClr>
              <a:buSzPts val="1500"/>
              <a:buFont typeface="Google Sans Medium"/>
              <a:buNone/>
            </a:pPr>
            <a:r>
              <a:rPr lang="en-US" sz="1500" b="0" i="0" u="none" strike="noStrike" cap="none">
                <a:solidFill>
                  <a:srgbClr val="4285F4"/>
                </a:solidFill>
                <a:latin typeface="Google Sans Medium"/>
                <a:ea typeface="Google Sans Medium"/>
                <a:cs typeface="Google Sans Medium"/>
                <a:sym typeface="Google Sans Medium"/>
              </a:rPr>
              <a:t>Use for nested items only</a:t>
            </a:r>
            <a:endParaRPr/>
          </a:p>
        </p:txBody>
      </p:sp>
      <p:sp>
        <p:nvSpPr>
          <p:cNvPr id="342" name="Google Shape;342;p53"/>
          <p:cNvSpPr txBox="1"/>
          <p:nvPr/>
        </p:nvSpPr>
        <p:spPr>
          <a:xfrm>
            <a:off x="16150025" y="4743600"/>
            <a:ext cx="13911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8pt Corner Radius</a:t>
            </a:r>
            <a:endParaRPr/>
          </a:p>
        </p:txBody>
      </p:sp>
      <p:sp>
        <p:nvSpPr>
          <p:cNvPr id="343" name="Google Shape;343;p53"/>
          <p:cNvSpPr txBox="1"/>
          <p:nvPr/>
        </p:nvSpPr>
        <p:spPr>
          <a:xfrm>
            <a:off x="12318910" y="5636189"/>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44" name="Google Shape;344;p53"/>
          <p:cNvSpPr txBox="1"/>
          <p:nvPr/>
        </p:nvSpPr>
        <p:spPr>
          <a:xfrm>
            <a:off x="16968708" y="5636189"/>
            <a:ext cx="1002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25pt Caption</a:t>
            </a:r>
            <a:endParaRPr/>
          </a:p>
        </p:txBody>
      </p:sp>
      <p:sp>
        <p:nvSpPr>
          <p:cNvPr id="345" name="Google Shape;345;p53"/>
          <p:cNvSpPr txBox="1"/>
          <p:nvPr/>
        </p:nvSpPr>
        <p:spPr>
          <a:xfrm>
            <a:off x="16002266" y="7089619"/>
            <a:ext cx="14778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Labels</a:t>
            </a:r>
            <a:endParaRPr/>
          </a:p>
        </p:txBody>
      </p:sp>
      <p:sp>
        <p:nvSpPr>
          <p:cNvPr id="346" name="Google Shape;346;p53"/>
          <p:cNvSpPr/>
          <p:nvPr/>
        </p:nvSpPr>
        <p:spPr>
          <a:xfrm>
            <a:off x="16007373" y="9515276"/>
            <a:ext cx="3831900" cy="756900"/>
          </a:xfrm>
          <a:prstGeom prst="roundRect">
            <a:avLst>
              <a:gd name="adj" fmla="val 50000"/>
            </a:avLst>
          </a:prstGeom>
          <a:solidFill>
            <a:srgbClr val="1A73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Label</a:t>
            </a:r>
            <a:endParaRPr/>
          </a:p>
        </p:txBody>
      </p:sp>
      <p:sp>
        <p:nvSpPr>
          <p:cNvPr id="347" name="Google Shape;347;p53"/>
          <p:cNvSpPr/>
          <p:nvPr/>
        </p:nvSpPr>
        <p:spPr>
          <a:xfrm>
            <a:off x="16021791" y="8380307"/>
            <a:ext cx="37770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Label</a:t>
            </a:r>
            <a:endParaRPr/>
          </a:p>
        </p:txBody>
      </p:sp>
      <p:sp>
        <p:nvSpPr>
          <p:cNvPr id="348" name="Google Shape;348;p53"/>
          <p:cNvSpPr txBox="1"/>
          <p:nvPr/>
        </p:nvSpPr>
        <p:spPr>
          <a:xfrm>
            <a:off x="16042948" y="9217666"/>
            <a:ext cx="1626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Round Corner Radius</a:t>
            </a:r>
            <a:endParaRPr/>
          </a:p>
        </p:txBody>
      </p:sp>
      <p:sp>
        <p:nvSpPr>
          <p:cNvPr id="349" name="Google Shape;349;p53"/>
          <p:cNvSpPr txBox="1"/>
          <p:nvPr/>
        </p:nvSpPr>
        <p:spPr>
          <a:xfrm>
            <a:off x="16263430" y="8650182"/>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50" name="Google Shape;350;p53"/>
          <p:cNvSpPr txBox="1"/>
          <p:nvPr/>
        </p:nvSpPr>
        <p:spPr>
          <a:xfrm>
            <a:off x="20573392" y="3320076"/>
            <a:ext cx="16515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Arrows</a:t>
            </a:r>
            <a:endParaRPr/>
          </a:p>
        </p:txBody>
      </p:sp>
      <p:cxnSp>
        <p:nvCxnSpPr>
          <p:cNvPr id="351" name="Google Shape;351;p53"/>
          <p:cNvCxnSpPr/>
          <p:nvPr/>
        </p:nvCxnSpPr>
        <p:spPr>
          <a:xfrm>
            <a:off x="20558228" y="4616600"/>
            <a:ext cx="2313900" cy="0"/>
          </a:xfrm>
          <a:prstGeom prst="straightConnector1">
            <a:avLst/>
          </a:prstGeom>
          <a:noFill/>
          <a:ln w="76200" cap="flat" cmpd="sng">
            <a:solidFill>
              <a:srgbClr val="1A73E8"/>
            </a:solidFill>
            <a:prstDash val="solid"/>
            <a:miter lim="400000"/>
            <a:headEnd type="none" w="sm" len="sm"/>
            <a:tailEnd type="triangle" w="med" len="med"/>
          </a:ln>
        </p:spPr>
      </p:cxnSp>
      <p:cxnSp>
        <p:nvCxnSpPr>
          <p:cNvPr id="352" name="Google Shape;352;p53"/>
          <p:cNvCxnSpPr/>
          <p:nvPr/>
        </p:nvCxnSpPr>
        <p:spPr>
          <a:xfrm>
            <a:off x="20558228" y="5636189"/>
            <a:ext cx="2313900" cy="0"/>
          </a:xfrm>
          <a:prstGeom prst="straightConnector1">
            <a:avLst/>
          </a:prstGeom>
          <a:noFill/>
          <a:ln w="63500" cap="flat" cmpd="sng">
            <a:solidFill>
              <a:srgbClr val="1A73E8"/>
            </a:solidFill>
            <a:prstDash val="solid"/>
            <a:miter lim="400000"/>
            <a:headEnd type="none" w="sm" len="sm"/>
            <a:tailEnd type="triangle" w="med" len="med"/>
          </a:ln>
        </p:spPr>
      </p:cxnSp>
      <p:sp>
        <p:nvSpPr>
          <p:cNvPr id="353" name="Google Shape;353;p53"/>
          <p:cNvSpPr txBox="1"/>
          <p:nvPr/>
        </p:nvSpPr>
        <p:spPr>
          <a:xfrm>
            <a:off x="20558228" y="4769000"/>
            <a:ext cx="14226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Simple Charts: 6pt</a:t>
            </a:r>
            <a:endParaRPr/>
          </a:p>
        </p:txBody>
      </p:sp>
      <p:sp>
        <p:nvSpPr>
          <p:cNvPr id="354" name="Google Shape;354;p53"/>
          <p:cNvSpPr txBox="1"/>
          <p:nvPr/>
        </p:nvSpPr>
        <p:spPr>
          <a:xfrm>
            <a:off x="20558228" y="5791129"/>
            <a:ext cx="15882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Complex Charts: 5pt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359" name="Google Shape;359;p54"/>
          <p:cNvCxnSpPr/>
          <p:nvPr/>
        </p:nvCxnSpPr>
        <p:spPr>
          <a:xfrm rot="10800000">
            <a:off x="16189163" y="8713638"/>
            <a:ext cx="4014900" cy="0"/>
          </a:xfrm>
          <a:prstGeom prst="straightConnector1">
            <a:avLst/>
          </a:prstGeom>
          <a:noFill/>
          <a:ln w="76200" cap="flat" cmpd="sng">
            <a:solidFill>
              <a:schemeClr val="accent4"/>
            </a:solidFill>
            <a:prstDash val="solid"/>
            <a:miter lim="400000"/>
            <a:headEnd type="none" w="sm" len="sm"/>
            <a:tailEnd type="triangle" w="med" len="med"/>
          </a:ln>
        </p:spPr>
      </p:cxnSp>
      <p:cxnSp>
        <p:nvCxnSpPr>
          <p:cNvPr id="360" name="Google Shape;360;p54"/>
          <p:cNvCxnSpPr/>
          <p:nvPr/>
        </p:nvCxnSpPr>
        <p:spPr>
          <a:xfrm>
            <a:off x="15326714" y="4929038"/>
            <a:ext cx="20370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61" name="Google Shape;361;p54"/>
          <p:cNvCxnSpPr/>
          <p:nvPr/>
        </p:nvCxnSpPr>
        <p:spPr>
          <a:xfrm>
            <a:off x="7455757" y="4929038"/>
            <a:ext cx="37959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62" name="Google Shape;362;p54"/>
          <p:cNvCxnSpPr/>
          <p:nvPr/>
        </p:nvCxnSpPr>
        <p:spPr>
          <a:xfrm rot="10800000">
            <a:off x="9353733" y="8744715"/>
            <a:ext cx="4014900" cy="0"/>
          </a:xfrm>
          <a:prstGeom prst="straightConnector1">
            <a:avLst/>
          </a:prstGeom>
          <a:noFill/>
          <a:ln w="76200" cap="flat" cmpd="sng">
            <a:solidFill>
              <a:schemeClr val="accent1"/>
            </a:solidFill>
            <a:prstDash val="solid"/>
            <a:miter lim="400000"/>
            <a:headEnd type="none" w="sm" len="sm"/>
            <a:tailEnd type="triangle" w="med" len="med"/>
          </a:ln>
        </p:spPr>
      </p:cxnSp>
      <p:sp>
        <p:nvSpPr>
          <p:cNvPr id="363" name="Google Shape;363;p54"/>
          <p:cNvSpPr txBox="1"/>
          <p:nvPr/>
        </p:nvSpPr>
        <p:spPr>
          <a:xfrm>
            <a:off x="2269066" y="1551516"/>
            <a:ext cx="43059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Simple chart</a:t>
            </a:r>
            <a:endParaRPr>
              <a:solidFill>
                <a:schemeClr val="dk1"/>
              </a:solidFill>
            </a:endParaRPr>
          </a:p>
        </p:txBody>
      </p:sp>
      <p:sp>
        <p:nvSpPr>
          <p:cNvPr id="364" name="Google Shape;364;p54"/>
          <p:cNvSpPr/>
          <p:nvPr/>
        </p:nvSpPr>
        <p:spPr>
          <a:xfrm>
            <a:off x="2269066" y="3042443"/>
            <a:ext cx="6882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5" name="Google Shape;365;p54"/>
          <p:cNvSpPr/>
          <p:nvPr/>
        </p:nvSpPr>
        <p:spPr>
          <a:xfrm>
            <a:off x="17541875" y="3086893"/>
            <a:ext cx="4571400" cy="83085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6" name="Google Shape;366;p54"/>
          <p:cNvSpPr/>
          <p:nvPr/>
        </p:nvSpPr>
        <p:spPr>
          <a:xfrm>
            <a:off x="11408767" y="3042443"/>
            <a:ext cx="4593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7" name="Google Shape;367;p54"/>
          <p:cNvSpPr txBox="1"/>
          <p:nvPr/>
        </p:nvSpPr>
        <p:spPr>
          <a:xfrm>
            <a:off x="32025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68" name="Google Shape;368;p54"/>
          <p:cNvSpPr txBox="1"/>
          <p:nvPr/>
        </p:nvSpPr>
        <p:spPr>
          <a:xfrm>
            <a:off x="32025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69" name="Google Shape;369;p54"/>
          <p:cNvSpPr txBox="1"/>
          <p:nvPr/>
        </p:nvSpPr>
        <p:spPr>
          <a:xfrm>
            <a:off x="6273553"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0" name="Google Shape;370;p54"/>
          <p:cNvSpPr txBox="1"/>
          <p:nvPr/>
        </p:nvSpPr>
        <p:spPr>
          <a:xfrm>
            <a:off x="6273553"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1" name="Google Shape;371;p54"/>
          <p:cNvSpPr txBox="1"/>
          <p:nvPr/>
        </p:nvSpPr>
        <p:spPr>
          <a:xfrm>
            <a:off x="127084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2" name="Google Shape;372;p54"/>
          <p:cNvSpPr txBox="1"/>
          <p:nvPr/>
        </p:nvSpPr>
        <p:spPr>
          <a:xfrm>
            <a:off x="127084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3" name="Google Shape;373;p54"/>
          <p:cNvSpPr txBox="1"/>
          <p:nvPr/>
        </p:nvSpPr>
        <p:spPr>
          <a:xfrm>
            <a:off x="18855202"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4" name="Google Shape;374;p54"/>
          <p:cNvSpPr txBox="1"/>
          <p:nvPr/>
        </p:nvSpPr>
        <p:spPr>
          <a:xfrm>
            <a:off x="18855202"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375" name="Google Shape;375;p54"/>
          <p:cNvSpPr/>
          <p:nvPr/>
        </p:nvSpPr>
        <p:spPr>
          <a:xfrm>
            <a:off x="3270250"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6" name="Google Shape;376;p54"/>
          <p:cNvSpPr/>
          <p:nvPr/>
        </p:nvSpPr>
        <p:spPr>
          <a:xfrm>
            <a:off x="6322218"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7" name="Google Shape;377;p54"/>
          <p:cNvSpPr/>
          <p:nvPr/>
        </p:nvSpPr>
        <p:spPr>
          <a:xfrm>
            <a:off x="3270250"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8" name="Google Shape;378;p54"/>
          <p:cNvSpPr/>
          <p:nvPr/>
        </p:nvSpPr>
        <p:spPr>
          <a:xfrm>
            <a:off x="6322218"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9" name="Google Shape;379;p54"/>
          <p:cNvSpPr/>
          <p:nvPr/>
        </p:nvSpPr>
        <p:spPr>
          <a:xfrm>
            <a:off x="12797631" y="41808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54"/>
          <p:cNvSpPr/>
          <p:nvPr/>
        </p:nvSpPr>
        <p:spPr>
          <a:xfrm>
            <a:off x="12797631" y="76225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1" name="Google Shape;381;p54"/>
          <p:cNvSpPr/>
          <p:nvPr/>
        </p:nvSpPr>
        <p:spPr>
          <a:xfrm>
            <a:off x="18912780" y="41808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2" name="Google Shape;382;p54"/>
          <p:cNvSpPr/>
          <p:nvPr/>
        </p:nvSpPr>
        <p:spPr>
          <a:xfrm>
            <a:off x="18912780" y="76225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3" name="Google Shape;383;p54"/>
          <p:cNvSpPr/>
          <p:nvPr/>
        </p:nvSpPr>
        <p:spPr>
          <a:xfrm>
            <a:off x="3807246"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4" name="Google Shape;384;p54"/>
          <p:cNvSpPr/>
          <p:nvPr/>
        </p:nvSpPr>
        <p:spPr>
          <a:xfrm>
            <a:off x="6857355"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5" name="Google Shape;385;p54"/>
          <p:cNvSpPr/>
          <p:nvPr/>
        </p:nvSpPr>
        <p:spPr>
          <a:xfrm>
            <a:off x="3807246"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6" name="Google Shape;386;p54"/>
          <p:cNvSpPr/>
          <p:nvPr/>
        </p:nvSpPr>
        <p:spPr>
          <a:xfrm>
            <a:off x="6857355"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7" name="Google Shape;387;p54"/>
          <p:cNvSpPr/>
          <p:nvPr/>
        </p:nvSpPr>
        <p:spPr>
          <a:xfrm>
            <a:off x="13316070"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8" name="Google Shape;388;p54"/>
          <p:cNvSpPr/>
          <p:nvPr/>
        </p:nvSpPr>
        <p:spPr>
          <a:xfrm>
            <a:off x="13316070"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9" name="Google Shape;389;p54"/>
          <p:cNvSpPr/>
          <p:nvPr/>
        </p:nvSpPr>
        <p:spPr>
          <a:xfrm>
            <a:off x="19438131"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90" name="Google Shape;390;p54"/>
          <p:cNvSpPr/>
          <p:nvPr/>
        </p:nvSpPr>
        <p:spPr>
          <a:xfrm>
            <a:off x="19438131"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cxnSp>
        <p:nvCxnSpPr>
          <p:cNvPr id="395" name="Google Shape;395;p55"/>
          <p:cNvCxnSpPr>
            <a:stCxn id="396" idx="0"/>
            <a:endCxn id="397" idx="0"/>
          </p:cNvCxnSpPr>
          <p:nvPr/>
        </p:nvCxnSpPr>
        <p:spPr>
          <a:xfrm rot="10800000" flipH="1">
            <a:off x="3804500" y="3069300"/>
            <a:ext cx="416730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398" name="Google Shape;398;p55"/>
          <p:cNvCxnSpPr>
            <a:stCxn id="399" idx="0"/>
            <a:endCxn id="397" idx="0"/>
          </p:cNvCxnSpPr>
          <p:nvPr/>
        </p:nvCxnSpPr>
        <p:spPr>
          <a:xfrm rot="10800000">
            <a:off x="7972021" y="3069300"/>
            <a:ext cx="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00" name="Google Shape;400;p55"/>
          <p:cNvCxnSpPr>
            <a:stCxn id="397" idx="0"/>
            <a:endCxn id="401" idx="0"/>
          </p:cNvCxnSpPr>
          <p:nvPr/>
        </p:nvCxnSpPr>
        <p:spPr>
          <a:xfrm>
            <a:off x="7971939" y="3069290"/>
            <a:ext cx="4220100" cy="3826800"/>
          </a:xfrm>
          <a:prstGeom prst="straightConnector1">
            <a:avLst/>
          </a:prstGeom>
          <a:noFill/>
          <a:ln w="63500" cap="flat" cmpd="sng">
            <a:solidFill>
              <a:schemeClr val="accent1"/>
            </a:solidFill>
            <a:prstDash val="solid"/>
            <a:miter lim="400000"/>
            <a:headEnd type="none" w="sm" len="sm"/>
            <a:tailEnd type="triangle" w="med" len="med"/>
          </a:ln>
        </p:spPr>
      </p:cxnSp>
      <p:sp>
        <p:nvSpPr>
          <p:cNvPr id="402" name="Google Shape;402;p55"/>
          <p:cNvSpPr txBox="1"/>
          <p:nvPr/>
        </p:nvSpPr>
        <p:spPr>
          <a:xfrm>
            <a:off x="2269066" y="1551516"/>
            <a:ext cx="61620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All-purpose Chart</a:t>
            </a:r>
            <a:endParaRPr>
              <a:solidFill>
                <a:schemeClr val="dk1"/>
              </a:solidFill>
            </a:endParaRPr>
          </a:p>
        </p:txBody>
      </p:sp>
      <p:sp>
        <p:nvSpPr>
          <p:cNvPr id="396" name="Google Shape;396;p55"/>
          <p:cNvSpPr/>
          <p:nvPr/>
        </p:nvSpPr>
        <p:spPr>
          <a:xfrm>
            <a:off x="2273300" y="6896100"/>
            <a:ext cx="3062400" cy="14619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399" name="Google Shape;399;p55"/>
          <p:cNvSpPr/>
          <p:nvPr/>
        </p:nvSpPr>
        <p:spPr>
          <a:xfrm>
            <a:off x="6493321" y="6896100"/>
            <a:ext cx="2957400" cy="14619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401" name="Google Shape;401;p55"/>
          <p:cNvSpPr/>
          <p:nvPr/>
        </p:nvSpPr>
        <p:spPr>
          <a:xfrm>
            <a:off x="10713342" y="6896100"/>
            <a:ext cx="2957400" cy="1461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a:t>
            </a:r>
            <a:endParaRPr/>
          </a:p>
        </p:txBody>
      </p:sp>
      <p:sp>
        <p:nvSpPr>
          <p:cNvPr id="397" name="Google Shape;397;p55"/>
          <p:cNvSpPr/>
          <p:nvPr/>
        </p:nvSpPr>
        <p:spPr>
          <a:xfrm>
            <a:off x="6552489" y="3069290"/>
            <a:ext cx="2838900" cy="30267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3" name="Google Shape;403;p55"/>
          <p:cNvSpPr txBox="1"/>
          <p:nvPr/>
        </p:nvSpPr>
        <p:spPr>
          <a:xfrm>
            <a:off x="6999603" y="505338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4" name="Google Shape;404;p55"/>
          <p:cNvSpPr/>
          <p:nvPr/>
        </p:nvSpPr>
        <p:spPr>
          <a:xfrm>
            <a:off x="4606528" y="9177403"/>
            <a:ext cx="29574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405" name="Google Shape;405;p55"/>
          <p:cNvSpPr/>
          <p:nvPr/>
        </p:nvSpPr>
        <p:spPr>
          <a:xfrm>
            <a:off x="8410277" y="9177403"/>
            <a:ext cx="29931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cxnSp>
        <p:nvCxnSpPr>
          <p:cNvPr id="406" name="Google Shape;406;p55"/>
          <p:cNvCxnSpPr>
            <a:stCxn id="405" idx="0"/>
            <a:endCxn id="401" idx="0"/>
          </p:cNvCxnSpPr>
          <p:nvPr/>
        </p:nvCxnSpPr>
        <p:spPr>
          <a:xfrm rot="10800000" flipH="1">
            <a:off x="9906827" y="6896203"/>
            <a:ext cx="2285100" cy="22812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07" name="Google Shape;407;p55"/>
          <p:cNvCxnSpPr>
            <a:stCxn id="396" idx="0"/>
            <a:endCxn id="404" idx="0"/>
          </p:cNvCxnSpPr>
          <p:nvPr/>
        </p:nvCxnSpPr>
        <p:spPr>
          <a:xfrm>
            <a:off x="3804500" y="6896100"/>
            <a:ext cx="2280600" cy="2281200"/>
          </a:xfrm>
          <a:prstGeom prst="straightConnector1">
            <a:avLst/>
          </a:prstGeom>
          <a:noFill/>
          <a:ln w="63500" cap="flat" cmpd="sng">
            <a:solidFill>
              <a:schemeClr val="accent1"/>
            </a:solidFill>
            <a:prstDash val="solid"/>
            <a:miter lim="400000"/>
            <a:headEnd type="none" w="sm" len="sm"/>
            <a:tailEnd type="triangle" w="med" len="med"/>
          </a:ln>
        </p:spPr>
      </p:cxnSp>
      <p:sp>
        <p:nvSpPr>
          <p:cNvPr id="408" name="Google Shape;408;p55"/>
          <p:cNvSpPr/>
          <p:nvPr/>
        </p:nvSpPr>
        <p:spPr>
          <a:xfrm>
            <a:off x="7373689" y="3597374"/>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9" name="Google Shape;409;p55"/>
          <p:cNvSpPr/>
          <p:nvPr/>
        </p:nvSpPr>
        <p:spPr>
          <a:xfrm>
            <a:off x="7688346" y="3895615"/>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9CD4A8D-DB83-6E5A-1952-3B51EEFB51E5}"/>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資料處理開發環境</a:t>
            </a:r>
          </a:p>
        </p:txBody>
      </p:sp>
      <p:sp>
        <p:nvSpPr>
          <p:cNvPr id="2" name="文字版面配置區 1">
            <a:extLst>
              <a:ext uri="{FF2B5EF4-FFF2-40B4-BE49-F238E27FC236}">
                <a16:creationId xmlns:a16="http://schemas.microsoft.com/office/drawing/2014/main" id="{71E78395-1051-F071-2F71-055785F1A7A7}"/>
              </a:ext>
            </a:extLst>
          </p:cNvPr>
          <p:cNvSpPr>
            <a:spLocks noGrp="1"/>
          </p:cNvSpPr>
          <p:nvPr>
            <p:ph type="body" idx="1"/>
          </p:nvPr>
        </p:nvSpPr>
        <p:spPr/>
        <p:txBody>
          <a:bodyPr/>
          <a:lstStyle/>
          <a:p>
            <a:pPr>
              <a:lnSpc>
                <a:spcPct val="150000"/>
              </a:lnSpc>
            </a:pPr>
            <a:r>
              <a:rPr lang="zh-TW" altLang="en-US" dirty="0">
                <a:solidFill>
                  <a:srgbClr val="404040"/>
                </a:solidFill>
              </a:rPr>
              <a:t>區塊化 </a:t>
            </a:r>
            <a:r>
              <a:rPr lang="en-US" altLang="zh-TW" dirty="0">
                <a:solidFill>
                  <a:srgbClr val="404040"/>
                </a:solidFill>
              </a:rPr>
              <a:t>(cell) </a:t>
            </a:r>
            <a:r>
              <a:rPr lang="zh-TW" altLang="en-US" dirty="0">
                <a:solidFill>
                  <a:srgbClr val="404040"/>
                </a:solidFill>
              </a:rPr>
              <a:t>編程</a:t>
            </a:r>
            <a:endParaRPr lang="en-US" altLang="zh-TW" dirty="0">
              <a:solidFill>
                <a:srgbClr val="404040"/>
              </a:solidFill>
            </a:endParaRPr>
          </a:p>
          <a:p>
            <a:pPr lvl="1">
              <a:lnSpc>
                <a:spcPct val="150000"/>
              </a:lnSpc>
            </a:pPr>
            <a:r>
              <a:rPr lang="zh-TW" altLang="en-US" dirty="0">
                <a:solidFill>
                  <a:srgbClr val="404040"/>
                </a:solidFill>
              </a:rPr>
              <a:t>容易 </a:t>
            </a:r>
            <a:r>
              <a:rPr lang="en-US" altLang="zh-TW" dirty="0">
                <a:solidFill>
                  <a:srgbClr val="404040"/>
                </a:solidFill>
              </a:rPr>
              <a:t>debug</a:t>
            </a:r>
          </a:p>
          <a:p>
            <a:pPr lvl="1">
              <a:lnSpc>
                <a:spcPct val="150000"/>
              </a:lnSpc>
            </a:pPr>
            <a:r>
              <a:rPr lang="zh-TW" altLang="en-US" dirty="0">
                <a:solidFill>
                  <a:srgbClr val="404040"/>
                </a:solidFill>
              </a:rPr>
              <a:t>分段處理、觀察</a:t>
            </a:r>
            <a:endParaRPr lang="en-US" altLang="zh-TW" dirty="0">
              <a:solidFill>
                <a:srgbClr val="404040"/>
              </a:solidFill>
            </a:endParaRPr>
          </a:p>
          <a:p>
            <a:pPr>
              <a:lnSpc>
                <a:spcPct val="150000"/>
              </a:lnSpc>
            </a:pPr>
            <a:r>
              <a:rPr lang="en-US" altLang="zh-TW" dirty="0">
                <a:solidFill>
                  <a:srgbClr val="404040"/>
                </a:solidFill>
              </a:rPr>
              <a:t>Preview</a:t>
            </a:r>
          </a:p>
          <a:p>
            <a:pPr>
              <a:lnSpc>
                <a:spcPct val="150000"/>
              </a:lnSpc>
            </a:pPr>
            <a:r>
              <a:rPr lang="en-US" altLang="zh-TW" dirty="0">
                <a:solidFill>
                  <a:srgbClr val="404040"/>
                </a:solidFill>
              </a:rPr>
              <a:t>Markdown </a:t>
            </a:r>
            <a:r>
              <a:rPr lang="zh-TW" altLang="en-US" dirty="0">
                <a:solidFill>
                  <a:srgbClr val="404040"/>
                </a:solidFill>
              </a:rPr>
              <a:t>筆記</a:t>
            </a:r>
            <a:endParaRPr lang="en-US" altLang="zh-TW" dirty="0">
              <a:solidFill>
                <a:srgbClr val="404040"/>
              </a:solidFill>
            </a:endParaRPr>
          </a:p>
          <a:p>
            <a:pPr>
              <a:lnSpc>
                <a:spcPct val="150000"/>
              </a:lnSpc>
            </a:pPr>
            <a:r>
              <a:rPr lang="zh-TW" altLang="en-US" dirty="0">
                <a:solidFill>
                  <a:srgbClr val="404040"/>
                </a:solidFill>
              </a:rPr>
              <a:t>保存結果共享</a:t>
            </a:r>
            <a:endParaRPr lang="en-US" altLang="zh-TW" dirty="0">
              <a:solidFill>
                <a:srgbClr val="404040"/>
              </a:solidFill>
            </a:endParaRPr>
          </a:p>
        </p:txBody>
      </p:sp>
      <p:sp>
        <p:nvSpPr>
          <p:cNvPr id="4" name="副標題 3">
            <a:extLst>
              <a:ext uri="{FF2B5EF4-FFF2-40B4-BE49-F238E27FC236}">
                <a16:creationId xmlns:a16="http://schemas.microsoft.com/office/drawing/2014/main" id="{E037B46B-F220-4146-DFD1-30C25EF64B71}"/>
              </a:ext>
            </a:extLst>
          </p:cNvPr>
          <p:cNvSpPr>
            <a:spLocks noGrp="1"/>
          </p:cNvSpPr>
          <p:nvPr>
            <p:ph type="subTitle" idx="2"/>
          </p:nvPr>
        </p:nvSpPr>
        <p:spPr/>
        <p:txBody>
          <a:bodyPr/>
          <a:lstStyle/>
          <a:p>
            <a:r>
              <a:rPr lang="en-US" altLang="zh-TW" dirty="0"/>
              <a:t>#</a:t>
            </a:r>
            <a:endParaRPr lang="zh-TW" altLang="en-US" dirty="0"/>
          </a:p>
        </p:txBody>
      </p:sp>
      <p:pic>
        <p:nvPicPr>
          <p:cNvPr id="2050" name="Picture 2" descr="Anaconda (Python distribution) - Wikipedia">
            <a:extLst>
              <a:ext uri="{FF2B5EF4-FFF2-40B4-BE49-F238E27FC236}">
                <a16:creationId xmlns:a16="http://schemas.microsoft.com/office/drawing/2014/main" id="{1CE75D8D-17EF-13C4-6020-1831A3C56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3388" y="2434886"/>
            <a:ext cx="4257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775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6"/>
          <p:cNvSpPr/>
          <p:nvPr/>
        </p:nvSpPr>
        <p:spPr>
          <a:xfrm>
            <a:off x="11418293" y="4942995"/>
            <a:ext cx="9923400" cy="45597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415" name="Google Shape;415;p56"/>
          <p:cNvCxnSpPr/>
          <p:nvPr/>
        </p:nvCxnSpPr>
        <p:spPr>
          <a:xfrm>
            <a:off x="4361480"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6" name="Google Shape;416;p56"/>
          <p:cNvCxnSpPr/>
          <p:nvPr/>
        </p:nvCxnSpPr>
        <p:spPr>
          <a:xfrm>
            <a:off x="18469944"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7" name="Google Shape;417;p56"/>
          <p:cNvCxnSpPr/>
          <p:nvPr/>
        </p:nvCxnSpPr>
        <p:spPr>
          <a:xfrm rot="10800000">
            <a:off x="11002858" y="10644205"/>
            <a:ext cx="1315800" cy="0"/>
          </a:xfrm>
          <a:prstGeom prst="straightConnector1">
            <a:avLst/>
          </a:prstGeom>
          <a:noFill/>
          <a:ln w="63500" cap="flat" cmpd="sng">
            <a:solidFill>
              <a:schemeClr val="accent4"/>
            </a:solidFill>
            <a:prstDash val="solid"/>
            <a:miter lim="400000"/>
            <a:headEnd type="none" w="sm" len="sm"/>
            <a:tailEnd type="triangle" w="med" len="med"/>
          </a:ln>
        </p:spPr>
      </p:cxnSp>
      <p:cxnSp>
        <p:nvCxnSpPr>
          <p:cNvPr id="418" name="Google Shape;418;p56"/>
          <p:cNvCxnSpPr/>
          <p:nvPr/>
        </p:nvCxnSpPr>
        <p:spPr>
          <a:xfrm>
            <a:off x="18469944" y="79633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9" name="Google Shape;419;p56"/>
          <p:cNvCxnSpPr/>
          <p:nvPr/>
        </p:nvCxnSpPr>
        <p:spPr>
          <a:xfrm>
            <a:off x="15438747"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20" name="Google Shape;420;p56"/>
          <p:cNvCxnSpPr/>
          <p:nvPr/>
        </p:nvCxnSpPr>
        <p:spPr>
          <a:xfrm>
            <a:off x="10490592"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21" name="Google Shape;421;p56"/>
          <p:cNvCxnSpPr/>
          <p:nvPr/>
        </p:nvCxnSpPr>
        <p:spPr>
          <a:xfrm>
            <a:off x="6044598"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sp>
        <p:nvSpPr>
          <p:cNvPr id="422" name="Google Shape;422;p56"/>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cxnSp>
        <p:nvCxnSpPr>
          <p:cNvPr id="423" name="Google Shape;423;p56"/>
          <p:cNvCxnSpPr/>
          <p:nvPr/>
        </p:nvCxnSpPr>
        <p:spPr>
          <a:xfrm rot="10800000">
            <a:off x="4361480" y="9124247"/>
            <a:ext cx="0" cy="756900"/>
          </a:xfrm>
          <a:prstGeom prst="straightConnector1">
            <a:avLst/>
          </a:prstGeom>
          <a:noFill/>
          <a:ln w="63500" cap="flat" cmpd="sng">
            <a:solidFill>
              <a:schemeClr val="accent1"/>
            </a:solidFill>
            <a:prstDash val="solid"/>
            <a:miter lim="400000"/>
            <a:headEnd type="triangle" w="med" len="med"/>
            <a:tailEnd type="triangle" w="med" len="med"/>
          </a:ln>
        </p:spPr>
      </p:cxnSp>
      <p:cxnSp>
        <p:nvCxnSpPr>
          <p:cNvPr id="424" name="Google Shape;424;p56"/>
          <p:cNvCxnSpPr/>
          <p:nvPr/>
        </p:nvCxnSpPr>
        <p:spPr>
          <a:xfrm>
            <a:off x="6044598" y="10644204"/>
            <a:ext cx="791100" cy="0"/>
          </a:xfrm>
          <a:prstGeom prst="straightConnector1">
            <a:avLst/>
          </a:prstGeom>
          <a:noFill/>
          <a:ln w="63500" cap="flat" cmpd="sng">
            <a:solidFill>
              <a:schemeClr val="accent4"/>
            </a:solidFill>
            <a:prstDash val="solid"/>
            <a:miter lim="400000"/>
            <a:headEnd type="triangle" w="med" len="med"/>
            <a:tailEnd type="triangle" w="med" len="med"/>
          </a:ln>
        </p:spPr>
      </p:cxnSp>
      <p:sp>
        <p:nvSpPr>
          <p:cNvPr id="425" name="Google Shape;425;p56"/>
          <p:cNvSpPr/>
          <p:nvPr/>
        </p:nvSpPr>
        <p:spPr>
          <a:xfrm>
            <a:off x="2269066" y="3819525"/>
            <a:ext cx="37755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26" name="Google Shape;426;p56"/>
          <p:cNvSpPr/>
          <p:nvPr/>
        </p:nvSpPr>
        <p:spPr>
          <a:xfrm>
            <a:off x="16799805" y="9902197"/>
            <a:ext cx="3745500" cy="1484100"/>
          </a:xfrm>
          <a:prstGeom prst="roundRect">
            <a:avLst>
              <a:gd name="adj" fmla="val 12860"/>
            </a:avLst>
          </a:prstGeom>
          <a:solidFill>
            <a:srgbClr val="FFFFFF"/>
          </a:solidFill>
          <a:ln w="63500" cap="flat" cmpd="sng">
            <a:solidFill>
              <a:schemeClr val="accent2"/>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10</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27" name="Google Shape;427;p56"/>
          <p:cNvSpPr/>
          <p:nvPr/>
        </p:nvSpPr>
        <p:spPr>
          <a:xfrm>
            <a:off x="12216475" y="9902197"/>
            <a:ext cx="3745500" cy="1484100"/>
          </a:xfrm>
          <a:prstGeom prst="roundRect">
            <a:avLst>
              <a:gd name="adj" fmla="val 1283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9</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28" name="Google Shape;428;p56"/>
          <p:cNvSpPr/>
          <p:nvPr/>
        </p:nvSpPr>
        <p:spPr>
          <a:xfrm>
            <a:off x="6888660" y="9902197"/>
            <a:ext cx="3745500" cy="1484100"/>
          </a:xfrm>
          <a:prstGeom prst="roundRect">
            <a:avLst>
              <a:gd name="adj" fmla="val 1337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8</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29" name="Google Shape;429;p56"/>
          <p:cNvSpPr/>
          <p:nvPr/>
        </p:nvSpPr>
        <p:spPr>
          <a:xfrm>
            <a:off x="2286000" y="9902197"/>
            <a:ext cx="3726900" cy="1484100"/>
          </a:xfrm>
          <a:prstGeom prst="roundRect">
            <a:avLst>
              <a:gd name="adj" fmla="val 13203"/>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7</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0" name="Google Shape;430;p56"/>
          <p:cNvSpPr/>
          <p:nvPr/>
        </p:nvSpPr>
        <p:spPr>
          <a:xfrm>
            <a:off x="16799805" y="7611798"/>
            <a:ext cx="3745500" cy="1484100"/>
          </a:xfrm>
          <a:prstGeom prst="roundRect">
            <a:avLst>
              <a:gd name="adj" fmla="val 13145"/>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6</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1" name="Google Shape;431;p56"/>
          <p:cNvSpPr/>
          <p:nvPr/>
        </p:nvSpPr>
        <p:spPr>
          <a:xfrm>
            <a:off x="2286000" y="7611798"/>
            <a:ext cx="3767400" cy="1484100"/>
          </a:xfrm>
          <a:prstGeom prst="roundRect">
            <a:avLst>
              <a:gd name="adj" fmla="val 1348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5</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2" name="Google Shape;432;p56"/>
          <p:cNvSpPr/>
          <p:nvPr/>
        </p:nvSpPr>
        <p:spPr>
          <a:xfrm>
            <a:off x="16799805" y="5334099"/>
            <a:ext cx="3745500" cy="1484100"/>
          </a:xfrm>
          <a:prstGeom prst="roundRect">
            <a:avLst>
              <a:gd name="adj" fmla="val 13541"/>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4</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3" name="Google Shape;433;p56"/>
          <p:cNvSpPr/>
          <p:nvPr/>
        </p:nvSpPr>
        <p:spPr>
          <a:xfrm>
            <a:off x="12216475" y="5334099"/>
            <a:ext cx="3745500" cy="1484100"/>
          </a:xfrm>
          <a:prstGeom prst="roundRect">
            <a:avLst>
              <a:gd name="adj" fmla="val 1360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3</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4" name="Google Shape;434;p56"/>
          <p:cNvSpPr/>
          <p:nvPr/>
        </p:nvSpPr>
        <p:spPr>
          <a:xfrm>
            <a:off x="6888660" y="5334099"/>
            <a:ext cx="3745500" cy="1484100"/>
          </a:xfrm>
          <a:prstGeom prst="roundRect">
            <a:avLst>
              <a:gd name="adj" fmla="val 13448"/>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2</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5" name="Google Shape;435;p56"/>
          <p:cNvSpPr/>
          <p:nvPr/>
        </p:nvSpPr>
        <p:spPr>
          <a:xfrm>
            <a:off x="2286000" y="5334099"/>
            <a:ext cx="3745500" cy="1484100"/>
          </a:xfrm>
          <a:prstGeom prst="roundRect">
            <a:avLst>
              <a:gd name="adj" fmla="val 13167"/>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36" name="Google Shape;436;p56"/>
          <p:cNvSpPr/>
          <p:nvPr/>
        </p:nvSpPr>
        <p:spPr>
          <a:xfrm>
            <a:off x="11894542" y="8396089"/>
            <a:ext cx="3986400" cy="7569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Group Label</a:t>
            </a:r>
            <a:endParaRPr/>
          </a:p>
        </p:txBody>
      </p:sp>
      <p:sp>
        <p:nvSpPr>
          <p:cNvPr id="437" name="Google Shape;437;p56"/>
          <p:cNvSpPr/>
          <p:nvPr/>
        </p:nvSpPr>
        <p:spPr>
          <a:xfrm>
            <a:off x="6856910"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38" name="Google Shape;438;p56"/>
          <p:cNvSpPr/>
          <p:nvPr/>
        </p:nvSpPr>
        <p:spPr>
          <a:xfrm>
            <a:off x="1218472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39" name="Google Shape;439;p56"/>
          <p:cNvSpPr/>
          <p:nvPr/>
        </p:nvSpPr>
        <p:spPr>
          <a:xfrm>
            <a:off x="1676805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40" name="Google Shape;440;p56"/>
          <p:cNvSpPr/>
          <p:nvPr/>
        </p:nvSpPr>
        <p:spPr>
          <a:xfrm>
            <a:off x="4999641"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1" name="Google Shape;441;p56"/>
          <p:cNvSpPr/>
          <p:nvPr/>
        </p:nvSpPr>
        <p:spPr>
          <a:xfrm>
            <a:off x="4999641" y="10287049"/>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2" name="Google Shape;442;p56"/>
          <p:cNvSpPr/>
          <p:nvPr/>
        </p:nvSpPr>
        <p:spPr>
          <a:xfrm>
            <a:off x="9621074"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Google Shape;443;p56"/>
          <p:cNvSpPr/>
          <p:nvPr/>
        </p:nvSpPr>
        <p:spPr>
          <a:xfrm>
            <a:off x="9621074"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4" name="Google Shape;444;p56"/>
          <p:cNvSpPr/>
          <p:nvPr/>
        </p:nvSpPr>
        <p:spPr>
          <a:xfrm>
            <a:off x="4999641"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5" name="Google Shape;445;p56"/>
          <p:cNvSpPr/>
          <p:nvPr/>
        </p:nvSpPr>
        <p:spPr>
          <a:xfrm>
            <a:off x="1494888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6" name="Google Shape;446;p56"/>
          <p:cNvSpPr/>
          <p:nvPr/>
        </p:nvSpPr>
        <p:spPr>
          <a:xfrm>
            <a:off x="14948889"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7" name="Google Shape;447;p56"/>
          <p:cNvSpPr/>
          <p:nvPr/>
        </p:nvSpPr>
        <p:spPr>
          <a:xfrm>
            <a:off x="1953221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8" name="Google Shape;448;p56"/>
          <p:cNvSpPr/>
          <p:nvPr/>
        </p:nvSpPr>
        <p:spPr>
          <a:xfrm>
            <a:off x="19532219" y="10287049"/>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9" name="Google Shape;449;p56"/>
          <p:cNvSpPr/>
          <p:nvPr/>
        </p:nvSpPr>
        <p:spPr>
          <a:xfrm>
            <a:off x="19532219"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0" name="Google Shape;450;p56"/>
          <p:cNvSpPr/>
          <p:nvPr/>
        </p:nvSpPr>
        <p:spPr>
          <a:xfrm>
            <a:off x="5180020"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1" name="Google Shape;451;p56"/>
          <p:cNvSpPr/>
          <p:nvPr/>
        </p:nvSpPr>
        <p:spPr>
          <a:xfrm>
            <a:off x="9786039"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2" name="Google Shape;452;p56"/>
          <p:cNvSpPr/>
          <p:nvPr/>
        </p:nvSpPr>
        <p:spPr>
          <a:xfrm>
            <a:off x="15129267"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3" name="Google Shape;453;p56"/>
          <p:cNvSpPr/>
          <p:nvPr/>
        </p:nvSpPr>
        <p:spPr>
          <a:xfrm>
            <a:off x="19712595"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4" name="Google Shape;454;p56"/>
          <p:cNvSpPr/>
          <p:nvPr/>
        </p:nvSpPr>
        <p:spPr>
          <a:xfrm>
            <a:off x="5180020"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5" name="Google Shape;455;p56"/>
          <p:cNvSpPr/>
          <p:nvPr/>
        </p:nvSpPr>
        <p:spPr>
          <a:xfrm>
            <a:off x="9786039"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6" name="Google Shape;456;p56"/>
          <p:cNvSpPr/>
          <p:nvPr/>
        </p:nvSpPr>
        <p:spPr>
          <a:xfrm>
            <a:off x="15129267"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7" name="Google Shape;457;p56"/>
          <p:cNvSpPr/>
          <p:nvPr/>
        </p:nvSpPr>
        <p:spPr>
          <a:xfrm>
            <a:off x="19712595"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8" name="Google Shape;458;p56"/>
          <p:cNvSpPr/>
          <p:nvPr/>
        </p:nvSpPr>
        <p:spPr>
          <a:xfrm>
            <a:off x="5180020"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9" name="Google Shape;459;p56"/>
          <p:cNvSpPr/>
          <p:nvPr/>
        </p:nvSpPr>
        <p:spPr>
          <a:xfrm>
            <a:off x="19712595"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cxnSp>
        <p:nvCxnSpPr>
          <p:cNvPr id="464" name="Google Shape;464;p57"/>
          <p:cNvCxnSpPr/>
          <p:nvPr/>
        </p:nvCxnSpPr>
        <p:spPr>
          <a:xfrm>
            <a:off x="4188916" y="3900445"/>
            <a:ext cx="0" cy="1634700"/>
          </a:xfrm>
          <a:prstGeom prst="straightConnector1">
            <a:avLst/>
          </a:prstGeom>
          <a:noFill/>
          <a:ln w="63500" cap="flat" cmpd="sng">
            <a:solidFill>
              <a:srgbClr val="0CAD4D"/>
            </a:solidFill>
            <a:prstDash val="solid"/>
            <a:miter lim="400000"/>
            <a:headEnd type="none" w="sm" len="sm"/>
            <a:tailEnd type="triangle" w="med" len="med"/>
          </a:ln>
        </p:spPr>
      </p:cxnSp>
      <p:cxnSp>
        <p:nvCxnSpPr>
          <p:cNvPr id="465" name="Google Shape;465;p57"/>
          <p:cNvCxnSpPr/>
          <p:nvPr/>
        </p:nvCxnSpPr>
        <p:spPr>
          <a:xfrm>
            <a:off x="4976214" y="68668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66" name="Google Shape;466;p57"/>
          <p:cNvCxnSpPr/>
          <p:nvPr/>
        </p:nvCxnSpPr>
        <p:spPr>
          <a:xfrm>
            <a:off x="8811614" y="102704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67" name="Google Shape;467;p57"/>
          <p:cNvCxnSpPr/>
          <p:nvPr/>
        </p:nvCxnSpPr>
        <p:spPr>
          <a:xfrm>
            <a:off x="12608914" y="6866847"/>
            <a:ext cx="2397000" cy="0"/>
          </a:xfrm>
          <a:prstGeom prst="straightConnector1">
            <a:avLst/>
          </a:prstGeom>
          <a:noFill/>
          <a:ln w="76200" cap="flat" cmpd="sng">
            <a:solidFill>
              <a:srgbClr val="4285F4"/>
            </a:solidFill>
            <a:prstDash val="solid"/>
            <a:miter lim="400000"/>
            <a:headEnd type="none" w="sm" len="sm"/>
            <a:tailEnd type="triangle" w="med" len="med"/>
          </a:ln>
        </p:spPr>
      </p:cxnSp>
      <p:cxnSp>
        <p:nvCxnSpPr>
          <p:cNvPr id="468" name="Google Shape;468;p57"/>
          <p:cNvCxnSpPr/>
          <p:nvPr/>
        </p:nvCxnSpPr>
        <p:spPr>
          <a:xfrm>
            <a:off x="16444314" y="6866847"/>
            <a:ext cx="2397000" cy="0"/>
          </a:xfrm>
          <a:prstGeom prst="straightConnector1">
            <a:avLst/>
          </a:prstGeom>
          <a:noFill/>
          <a:ln w="76200" cap="flat" cmpd="sng">
            <a:solidFill>
              <a:srgbClr val="4285F4"/>
            </a:solidFill>
            <a:prstDash val="solid"/>
            <a:miter lim="400000"/>
            <a:headEnd type="none" w="sm" len="sm"/>
            <a:tailEnd type="triangle" w="med" len="med"/>
          </a:ln>
        </p:spPr>
      </p:cxnSp>
      <p:sp>
        <p:nvSpPr>
          <p:cNvPr id="469" name="Google Shape;469;p57"/>
          <p:cNvSpPr txBox="1"/>
          <p:nvPr/>
        </p:nvSpPr>
        <p:spPr>
          <a:xfrm>
            <a:off x="2269066" y="1551516"/>
            <a:ext cx="57291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Flow-Style Chart</a:t>
            </a:r>
            <a:endParaRPr>
              <a:solidFill>
                <a:schemeClr val="dk1"/>
              </a:solidFill>
            </a:endParaRPr>
          </a:p>
        </p:txBody>
      </p:sp>
      <p:sp>
        <p:nvSpPr>
          <p:cNvPr id="470" name="Google Shape;470;p57"/>
          <p:cNvSpPr/>
          <p:nvPr/>
        </p:nvSpPr>
        <p:spPr>
          <a:xfrm>
            <a:off x="2286000" y="3096187"/>
            <a:ext cx="38058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Start</a:t>
            </a:r>
            <a:endParaRPr/>
          </a:p>
        </p:txBody>
      </p:sp>
      <p:sp>
        <p:nvSpPr>
          <p:cNvPr id="471" name="Google Shape;471;p57"/>
          <p:cNvSpPr/>
          <p:nvPr/>
        </p:nvSpPr>
        <p:spPr>
          <a:xfrm>
            <a:off x="2286000" y="5757333"/>
            <a:ext cx="38058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Two or Three </a:t>
            </a:r>
            <a:br>
              <a:rPr lang="en-US" sz="3000" b="0" i="0" u="none" strike="noStrike" cap="none">
                <a:solidFill>
                  <a:srgbClr val="1A1A1A"/>
                </a:solidFill>
                <a:latin typeface="Google Sans Medium"/>
                <a:ea typeface="Google Sans Medium"/>
                <a:cs typeface="Google Sans Medium"/>
                <a:sym typeface="Google Sans Medium"/>
              </a:rPr>
            </a:br>
            <a:r>
              <a:rPr lang="en-US" sz="3000" b="0" i="0" u="none" strike="noStrike" cap="none">
                <a:solidFill>
                  <a:srgbClr val="1A1A1A"/>
                </a:solidFill>
                <a:latin typeface="Google Sans Medium"/>
                <a:ea typeface="Google Sans Medium"/>
                <a:cs typeface="Google Sans Medium"/>
                <a:sym typeface="Google Sans Medium"/>
              </a:rPr>
              <a:t>Line Caption</a:t>
            </a:r>
            <a:endParaRPr/>
          </a:p>
        </p:txBody>
      </p:sp>
      <p:sp>
        <p:nvSpPr>
          <p:cNvPr id="472" name="Google Shape;472;p57"/>
          <p:cNvSpPr/>
          <p:nvPr/>
        </p:nvSpPr>
        <p:spPr>
          <a:xfrm>
            <a:off x="7658100"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473" name="Google Shape;473;p57"/>
          <p:cNvSpPr/>
          <p:nvPr/>
        </p:nvSpPr>
        <p:spPr>
          <a:xfrm>
            <a:off x="11476566"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474" name="Google Shape;474;p57"/>
          <p:cNvSpPr/>
          <p:nvPr/>
        </p:nvSpPr>
        <p:spPr>
          <a:xfrm>
            <a:off x="15287955" y="5757333"/>
            <a:ext cx="29643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  </a:t>
            </a:r>
            <a:endParaRPr/>
          </a:p>
        </p:txBody>
      </p:sp>
      <p:sp>
        <p:nvSpPr>
          <p:cNvPr id="475" name="Google Shape;475;p57"/>
          <p:cNvSpPr/>
          <p:nvPr/>
        </p:nvSpPr>
        <p:spPr>
          <a:xfrm>
            <a:off x="19083534" y="5757333"/>
            <a:ext cx="298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476" name="Google Shape;476;p57"/>
          <p:cNvSpPr/>
          <p:nvPr/>
        </p:nvSpPr>
        <p:spPr>
          <a:xfrm>
            <a:off x="5307707"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477" name="Google Shape;477;p57"/>
          <p:cNvSpPr/>
          <p:nvPr/>
        </p:nvSpPr>
        <p:spPr>
          <a:xfrm>
            <a:off x="7626350" y="9157394"/>
            <a:ext cx="2989200" cy="2282400"/>
          </a:xfrm>
          <a:prstGeom prst="roundRect">
            <a:avLst>
              <a:gd name="adj" fmla="val 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Decision</a:t>
            </a:r>
            <a:br>
              <a:rPr lang="en-US" sz="3000" b="1" i="0" u="none" strike="noStrike" cap="none">
                <a:solidFill>
                  <a:srgbClr val="FFFFFF"/>
                </a:solidFill>
                <a:latin typeface="Google Sans"/>
                <a:ea typeface="Google Sans"/>
                <a:cs typeface="Google Sans"/>
                <a:sym typeface="Google Sans"/>
              </a:rPr>
            </a:br>
            <a:r>
              <a:rPr lang="en-US" sz="3000" b="1" i="0" u="none" strike="noStrike" cap="none">
                <a:solidFill>
                  <a:srgbClr val="FFFFFF"/>
                </a:solidFill>
                <a:latin typeface="Google Sans"/>
                <a:ea typeface="Google Sans"/>
                <a:cs typeface="Google Sans"/>
                <a:sym typeface="Google Sans"/>
              </a:rPr>
              <a:t> Node?</a:t>
            </a:r>
            <a:endParaRPr/>
          </a:p>
        </p:txBody>
      </p:sp>
      <p:cxnSp>
        <p:nvCxnSpPr>
          <p:cNvPr id="478" name="Google Shape;478;p57"/>
          <p:cNvCxnSpPr>
            <a:stCxn id="475" idx="2"/>
            <a:endCxn id="477" idx="0"/>
          </p:cNvCxnSpPr>
          <p:nvPr/>
        </p:nvCxnSpPr>
        <p:spPr>
          <a:xfrm rot="5400000">
            <a:off x="14258484" y="2838783"/>
            <a:ext cx="1181100" cy="11456400"/>
          </a:xfrm>
          <a:prstGeom prst="bentConnector3">
            <a:avLst>
              <a:gd name="adj1" fmla="val 49994"/>
            </a:avLst>
          </a:prstGeom>
          <a:noFill/>
          <a:ln w="63500" cap="flat" cmpd="sng">
            <a:solidFill>
              <a:schemeClr val="accent1"/>
            </a:solidFill>
            <a:prstDash val="solid"/>
            <a:miter lim="400000"/>
            <a:headEnd type="none" w="sm" len="sm"/>
            <a:tailEnd type="triangle" w="med" len="med"/>
          </a:ln>
        </p:spPr>
      </p:cxnSp>
      <p:sp>
        <p:nvSpPr>
          <p:cNvPr id="479" name="Google Shape;479;p57"/>
          <p:cNvSpPr/>
          <p:nvPr/>
        </p:nvSpPr>
        <p:spPr>
          <a:xfrm>
            <a:off x="6526530" y="7119619"/>
            <a:ext cx="1099818" cy="3178818"/>
          </a:xfrm>
          <a:custGeom>
            <a:avLst/>
            <a:gdLst/>
            <a:ahLst/>
            <a:cxnLst/>
            <a:rect l="l" t="t" r="r" b="b"/>
            <a:pathLst>
              <a:path w="21600" h="21600" extrusionOk="0">
                <a:moveTo>
                  <a:pt x="0" y="0"/>
                </a:moveTo>
                <a:lnTo>
                  <a:pt x="0" y="21600"/>
                </a:lnTo>
                <a:lnTo>
                  <a:pt x="21600" y="21600"/>
                </a:lnTo>
              </a:path>
            </a:pathLst>
          </a:custGeom>
          <a:noFill/>
          <a:ln w="63500" cap="flat" cmpd="sng">
            <a:solidFill>
              <a:srgbClr val="0CAD4D"/>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Google Sans"/>
              <a:buNone/>
            </a:pPr>
            <a:endParaRPr sz="4000" b="0" i="0" u="none" strike="noStrike" cap="none">
              <a:solidFill>
                <a:srgbClr val="000000"/>
              </a:solidFill>
              <a:latin typeface="Google Sans"/>
              <a:ea typeface="Google Sans"/>
              <a:cs typeface="Google Sans"/>
              <a:sym typeface="Google Sans"/>
            </a:endParaRPr>
          </a:p>
        </p:txBody>
      </p:sp>
      <p:sp>
        <p:nvSpPr>
          <p:cNvPr id="480" name="Google Shape;480;p57"/>
          <p:cNvSpPr/>
          <p:nvPr/>
        </p:nvSpPr>
        <p:spPr>
          <a:xfrm>
            <a:off x="5799038" y="8694556"/>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1A853"/>
              </a:buClr>
              <a:buSzPts val="2500"/>
              <a:buFont typeface="Google Sans"/>
              <a:buNone/>
            </a:pPr>
            <a:r>
              <a:rPr lang="en-US" sz="2500" b="1" i="0" u="none" strike="noStrike" cap="none">
                <a:solidFill>
                  <a:srgbClr val="31A853"/>
                </a:solidFill>
                <a:latin typeface="Google Sans"/>
                <a:ea typeface="Google Sans"/>
                <a:cs typeface="Google Sans"/>
                <a:sym typeface="Google Sans"/>
              </a:rPr>
              <a:t>Yes</a:t>
            </a:r>
            <a:endParaRPr/>
          </a:p>
        </p:txBody>
      </p:sp>
      <p:sp>
        <p:nvSpPr>
          <p:cNvPr id="481" name="Google Shape;481;p57"/>
          <p:cNvSpPr/>
          <p:nvPr/>
        </p:nvSpPr>
        <p:spPr>
          <a:xfrm>
            <a:off x="19085719" y="9929679"/>
            <a:ext cx="29574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End</a:t>
            </a:r>
            <a:endParaRPr/>
          </a:p>
        </p:txBody>
      </p:sp>
      <p:cxnSp>
        <p:nvCxnSpPr>
          <p:cNvPr id="482" name="Google Shape;482;p57"/>
          <p:cNvCxnSpPr/>
          <p:nvPr/>
        </p:nvCxnSpPr>
        <p:spPr>
          <a:xfrm>
            <a:off x="126089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cxnSp>
        <p:nvCxnSpPr>
          <p:cNvPr id="483" name="Google Shape;483;p57"/>
          <p:cNvCxnSpPr/>
          <p:nvPr/>
        </p:nvCxnSpPr>
        <p:spPr>
          <a:xfrm>
            <a:off x="164443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sp>
        <p:nvSpPr>
          <p:cNvPr id="484" name="Google Shape;484;p57"/>
          <p:cNvSpPr/>
          <p:nvPr/>
        </p:nvSpPr>
        <p:spPr>
          <a:xfrm>
            <a:off x="11476566" y="9189144"/>
            <a:ext cx="29574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sp>
        <p:nvSpPr>
          <p:cNvPr id="485" name="Google Shape;485;p57"/>
          <p:cNvSpPr/>
          <p:nvPr/>
        </p:nvSpPr>
        <p:spPr>
          <a:xfrm>
            <a:off x="15287955" y="9189144"/>
            <a:ext cx="29643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F</a:t>
            </a:r>
            <a:endParaRPr/>
          </a:p>
        </p:txBody>
      </p:sp>
      <p:sp>
        <p:nvSpPr>
          <p:cNvPr id="486" name="Google Shape;486;p57"/>
          <p:cNvSpPr/>
          <p:nvPr/>
        </p:nvSpPr>
        <p:spPr>
          <a:xfrm>
            <a:off x="9837638" y="10906720"/>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94235"/>
              </a:buClr>
              <a:buSzPts val="2500"/>
              <a:buFont typeface="Google Sans"/>
              <a:buNone/>
            </a:pPr>
            <a:r>
              <a:rPr lang="en-US" sz="2500" b="1" i="0" u="none" strike="noStrike" cap="none">
                <a:solidFill>
                  <a:srgbClr val="E94235"/>
                </a:solidFill>
                <a:latin typeface="Google Sans"/>
                <a:ea typeface="Google Sans"/>
                <a:cs typeface="Google Sans"/>
                <a:sym typeface="Google Sans"/>
              </a:rPr>
              <a:t>No</a:t>
            </a:r>
            <a:endParaRPr/>
          </a:p>
        </p:txBody>
      </p:sp>
      <p:sp>
        <p:nvSpPr>
          <p:cNvPr id="487" name="Google Shape;487;p57"/>
          <p:cNvSpPr/>
          <p:nvPr/>
        </p:nvSpPr>
        <p:spPr>
          <a:xfrm>
            <a:off x="13379844"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488" name="Google Shape;488;p57"/>
          <p:cNvSpPr/>
          <p:nvPr/>
        </p:nvSpPr>
        <p:spPr>
          <a:xfrm>
            <a:off x="17096709"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489" name="Google Shape;489;p57"/>
          <p:cNvSpPr/>
          <p:nvPr/>
        </p:nvSpPr>
        <p:spPr>
          <a:xfrm>
            <a:off x="9508058"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4" name="Google Shape;494;p58"/>
          <p:cNvCxnSpPr/>
          <p:nvPr/>
        </p:nvCxnSpPr>
        <p:spPr>
          <a:xfrm rot="10800000">
            <a:off x="12192000" y="7986123"/>
            <a:ext cx="0" cy="1269900"/>
          </a:xfrm>
          <a:prstGeom prst="straightConnector1">
            <a:avLst/>
          </a:prstGeom>
          <a:noFill/>
          <a:ln w="76200" cap="flat" cmpd="sng">
            <a:solidFill>
              <a:schemeClr val="accent1"/>
            </a:solidFill>
            <a:prstDash val="solid"/>
            <a:miter lim="400000"/>
            <a:headEnd type="none" w="sm" len="sm"/>
            <a:tailEnd type="none" w="sm" len="sm"/>
          </a:ln>
        </p:spPr>
      </p:cxnSp>
      <p:sp>
        <p:nvSpPr>
          <p:cNvPr id="495" name="Google Shape;495;p58"/>
          <p:cNvSpPr txBox="1"/>
          <p:nvPr/>
        </p:nvSpPr>
        <p:spPr>
          <a:xfrm>
            <a:off x="2269066" y="1551516"/>
            <a:ext cx="43302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Group Chart</a:t>
            </a:r>
            <a:endParaRPr>
              <a:solidFill>
                <a:schemeClr val="dk1"/>
              </a:solidFill>
            </a:endParaRPr>
          </a:p>
        </p:txBody>
      </p:sp>
      <p:sp>
        <p:nvSpPr>
          <p:cNvPr id="496" name="Google Shape;496;p58"/>
          <p:cNvSpPr/>
          <p:nvPr/>
        </p:nvSpPr>
        <p:spPr>
          <a:xfrm>
            <a:off x="2294499"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7" name="Google Shape;497;p58"/>
          <p:cNvSpPr txBox="1"/>
          <p:nvPr/>
        </p:nvSpPr>
        <p:spPr>
          <a:xfrm>
            <a:off x="2741613"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98" name="Google Shape;498;p58"/>
          <p:cNvSpPr/>
          <p:nvPr/>
        </p:nvSpPr>
        <p:spPr>
          <a:xfrm>
            <a:off x="5685704"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9" name="Google Shape;499;p58"/>
          <p:cNvSpPr txBox="1"/>
          <p:nvPr/>
        </p:nvSpPr>
        <p:spPr>
          <a:xfrm>
            <a:off x="6132817"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00" name="Google Shape;500;p58"/>
          <p:cNvSpPr/>
          <p:nvPr/>
        </p:nvSpPr>
        <p:spPr>
          <a:xfrm>
            <a:off x="907690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1" name="Google Shape;501;p58"/>
          <p:cNvSpPr txBox="1"/>
          <p:nvPr/>
        </p:nvSpPr>
        <p:spPr>
          <a:xfrm>
            <a:off x="952402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02" name="Google Shape;502;p58"/>
          <p:cNvSpPr/>
          <p:nvPr/>
        </p:nvSpPr>
        <p:spPr>
          <a:xfrm>
            <a:off x="1585931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3" name="Google Shape;503;p58"/>
          <p:cNvSpPr txBox="1"/>
          <p:nvPr/>
        </p:nvSpPr>
        <p:spPr>
          <a:xfrm>
            <a:off x="1630643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04" name="Google Shape;504;p58"/>
          <p:cNvSpPr/>
          <p:nvPr/>
        </p:nvSpPr>
        <p:spPr>
          <a:xfrm>
            <a:off x="19250520"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5" name="Google Shape;505;p58"/>
          <p:cNvSpPr txBox="1"/>
          <p:nvPr/>
        </p:nvSpPr>
        <p:spPr>
          <a:xfrm>
            <a:off x="19697634"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06" name="Google Shape;506;p58"/>
          <p:cNvSpPr/>
          <p:nvPr/>
        </p:nvSpPr>
        <p:spPr>
          <a:xfrm>
            <a:off x="12468112"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7" name="Google Shape;507;p58"/>
          <p:cNvSpPr txBox="1"/>
          <p:nvPr/>
        </p:nvSpPr>
        <p:spPr>
          <a:xfrm>
            <a:off x="12915226"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pic>
        <p:nvPicPr>
          <p:cNvPr id="508" name="Google Shape;508;p58" descr="Image"/>
          <p:cNvPicPr preferRelativeResize="0"/>
          <p:nvPr/>
        </p:nvPicPr>
        <p:blipFill rotWithShape="1">
          <a:blip r:embed="rId3">
            <a:alphaModFix/>
          </a:blip>
          <a:srcRect/>
          <a:stretch/>
        </p:blipFill>
        <p:spPr>
          <a:xfrm>
            <a:off x="2306372" y="7183708"/>
            <a:ext cx="19771259" cy="853114"/>
          </a:xfrm>
          <a:prstGeom prst="rect">
            <a:avLst/>
          </a:prstGeom>
          <a:noFill/>
          <a:ln>
            <a:noFill/>
          </a:ln>
        </p:spPr>
      </p:pic>
      <p:sp>
        <p:nvSpPr>
          <p:cNvPr id="509" name="Google Shape;509;p58"/>
          <p:cNvSpPr/>
          <p:nvPr/>
        </p:nvSpPr>
        <p:spPr>
          <a:xfrm>
            <a:off x="3115700"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0" name="Google Shape;510;p58"/>
          <p:cNvSpPr/>
          <p:nvPr/>
        </p:nvSpPr>
        <p:spPr>
          <a:xfrm>
            <a:off x="6508874"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1" name="Google Shape;511;p58"/>
          <p:cNvSpPr/>
          <p:nvPr/>
        </p:nvSpPr>
        <p:spPr>
          <a:xfrm>
            <a:off x="9902049"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2" name="Google Shape;512;p58"/>
          <p:cNvSpPr/>
          <p:nvPr/>
        </p:nvSpPr>
        <p:spPr>
          <a:xfrm>
            <a:off x="13295223"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3" name="Google Shape;513;p58"/>
          <p:cNvSpPr/>
          <p:nvPr/>
        </p:nvSpPr>
        <p:spPr>
          <a:xfrm>
            <a:off x="16688398"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4" name="Google Shape;514;p58"/>
          <p:cNvSpPr/>
          <p:nvPr/>
        </p:nvSpPr>
        <p:spPr>
          <a:xfrm>
            <a:off x="20081572"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5" name="Google Shape;515;p58"/>
          <p:cNvSpPr/>
          <p:nvPr/>
        </p:nvSpPr>
        <p:spPr>
          <a:xfrm>
            <a:off x="10665569" y="9150449"/>
            <a:ext cx="3046800" cy="3039900"/>
          </a:xfrm>
          <a:prstGeom prst="roundRect">
            <a:avLst>
              <a:gd name="adj" fmla="val 8075"/>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6" name="Google Shape;516;p58"/>
          <p:cNvSpPr txBox="1"/>
          <p:nvPr/>
        </p:nvSpPr>
        <p:spPr>
          <a:xfrm>
            <a:off x="11219624" y="11285882"/>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17" name="Google Shape;517;p58"/>
          <p:cNvSpPr/>
          <p:nvPr/>
        </p:nvSpPr>
        <p:spPr>
          <a:xfrm>
            <a:off x="11597651" y="9753675"/>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8" name="Google Shape;518;p58"/>
          <p:cNvSpPr/>
          <p:nvPr/>
        </p:nvSpPr>
        <p:spPr>
          <a:xfrm>
            <a:off x="3430357"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9" name="Google Shape;519;p58"/>
          <p:cNvSpPr/>
          <p:nvPr/>
        </p:nvSpPr>
        <p:spPr>
          <a:xfrm>
            <a:off x="682246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20" name="Google Shape;520;p58"/>
          <p:cNvSpPr/>
          <p:nvPr/>
        </p:nvSpPr>
        <p:spPr>
          <a:xfrm>
            <a:off x="1021457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21" name="Google Shape;521;p58"/>
          <p:cNvSpPr/>
          <p:nvPr/>
        </p:nvSpPr>
        <p:spPr>
          <a:xfrm>
            <a:off x="1360668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22" name="Google Shape;522;p58"/>
          <p:cNvSpPr/>
          <p:nvPr/>
        </p:nvSpPr>
        <p:spPr>
          <a:xfrm>
            <a:off x="1699879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23" name="Google Shape;523;p58"/>
          <p:cNvSpPr/>
          <p:nvPr/>
        </p:nvSpPr>
        <p:spPr>
          <a:xfrm>
            <a:off x="20390909"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24" name="Google Shape;524;p58"/>
          <p:cNvSpPr/>
          <p:nvPr/>
        </p:nvSpPr>
        <p:spPr>
          <a:xfrm>
            <a:off x="11900848" y="10070333"/>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cxnSp>
        <p:nvCxnSpPr>
          <p:cNvPr id="529" name="Google Shape;529;p59"/>
          <p:cNvCxnSpPr/>
          <p:nvPr/>
        </p:nvCxnSpPr>
        <p:spPr>
          <a:xfrm>
            <a:off x="3023923"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30" name="Google Shape;530;p59"/>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sp>
        <p:nvSpPr>
          <p:cNvPr id="531" name="Google Shape;531;p59"/>
          <p:cNvSpPr/>
          <p:nvPr/>
        </p:nvSpPr>
        <p:spPr>
          <a:xfrm>
            <a:off x="2300618" y="8385505"/>
            <a:ext cx="9894300" cy="30582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2" name="Google Shape;532;p59"/>
          <p:cNvSpPr/>
          <p:nvPr/>
        </p:nvSpPr>
        <p:spPr>
          <a:xfrm>
            <a:off x="3125442"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59"/>
          <p:cNvSpPr txBox="1"/>
          <p:nvPr/>
        </p:nvSpPr>
        <p:spPr>
          <a:xfrm>
            <a:off x="3406311"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4" name="Google Shape;534;p59"/>
          <p:cNvSpPr/>
          <p:nvPr/>
        </p:nvSpPr>
        <p:spPr>
          <a:xfrm>
            <a:off x="5274040"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59"/>
          <p:cNvSpPr txBox="1"/>
          <p:nvPr/>
        </p:nvSpPr>
        <p:spPr>
          <a:xfrm>
            <a:off x="5554908"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6" name="Google Shape;536;p59"/>
          <p:cNvSpPr/>
          <p:nvPr/>
        </p:nvSpPr>
        <p:spPr>
          <a:xfrm>
            <a:off x="7422636"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59"/>
          <p:cNvSpPr txBox="1"/>
          <p:nvPr/>
        </p:nvSpPr>
        <p:spPr>
          <a:xfrm>
            <a:off x="7703504"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8" name="Google Shape;538;p59"/>
          <p:cNvSpPr/>
          <p:nvPr/>
        </p:nvSpPr>
        <p:spPr>
          <a:xfrm>
            <a:off x="9571234"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9" name="Google Shape;539;p59"/>
          <p:cNvSpPr txBox="1"/>
          <p:nvPr/>
        </p:nvSpPr>
        <p:spPr>
          <a:xfrm>
            <a:off x="9852102"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40" name="Google Shape;540;p59"/>
          <p:cNvSpPr/>
          <p:nvPr/>
        </p:nvSpPr>
        <p:spPr>
          <a:xfrm>
            <a:off x="2307166"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A</a:t>
            </a:r>
            <a:endParaRPr/>
          </a:p>
        </p:txBody>
      </p:sp>
      <p:sp>
        <p:nvSpPr>
          <p:cNvPr id="541" name="Google Shape;541;p59"/>
          <p:cNvSpPr/>
          <p:nvPr/>
        </p:nvSpPr>
        <p:spPr>
          <a:xfrm>
            <a:off x="5751151"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B</a:t>
            </a:r>
            <a:endParaRPr/>
          </a:p>
        </p:txBody>
      </p:sp>
      <p:sp>
        <p:nvSpPr>
          <p:cNvPr id="542" name="Google Shape;542;p59"/>
          <p:cNvSpPr/>
          <p:nvPr/>
        </p:nvSpPr>
        <p:spPr>
          <a:xfrm>
            <a:off x="9195137"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C</a:t>
            </a:r>
            <a:endParaRPr/>
          </a:p>
        </p:txBody>
      </p:sp>
      <p:cxnSp>
        <p:nvCxnSpPr>
          <p:cNvPr id="543" name="Google Shape;543;p59"/>
          <p:cNvCxnSpPr>
            <a:stCxn id="538" idx="0"/>
            <a:endCxn id="542" idx="0"/>
          </p:cNvCxnSpPr>
          <p:nvPr/>
        </p:nvCxnSpPr>
        <p:spPr>
          <a:xfrm rot="10800000" flipH="1">
            <a:off x="10470634" y="6500846"/>
            <a:ext cx="2031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44" name="Google Shape;544;p59"/>
          <p:cNvCxnSpPr>
            <a:stCxn id="542" idx="0"/>
            <a:endCxn id="534" idx="0"/>
          </p:cNvCxnSpPr>
          <p:nvPr/>
        </p:nvCxnSpPr>
        <p:spPr>
          <a:xfrm flipH="1">
            <a:off x="6173537" y="6500797"/>
            <a:ext cx="4500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5" name="Google Shape;545;p59"/>
          <p:cNvCxnSpPr>
            <a:stCxn id="538" idx="0"/>
            <a:endCxn id="541" idx="0"/>
          </p:cNvCxnSpPr>
          <p:nvPr/>
        </p:nvCxnSpPr>
        <p:spPr>
          <a:xfrm rot="10800000">
            <a:off x="7229734" y="6500846"/>
            <a:ext cx="32409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46" name="Google Shape;546;p59"/>
          <p:cNvCxnSpPr>
            <a:stCxn id="541" idx="0"/>
            <a:endCxn id="532" idx="0"/>
          </p:cNvCxnSpPr>
          <p:nvPr/>
        </p:nvCxnSpPr>
        <p:spPr>
          <a:xfrm flipH="1">
            <a:off x="4024951" y="6500797"/>
            <a:ext cx="32049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7" name="Google Shape;547;p59"/>
          <p:cNvCxnSpPr>
            <a:stCxn id="540" idx="0"/>
            <a:endCxn id="536" idx="0"/>
          </p:cNvCxnSpPr>
          <p:nvPr/>
        </p:nvCxnSpPr>
        <p:spPr>
          <a:xfrm>
            <a:off x="3785866" y="6500797"/>
            <a:ext cx="4536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8" name="Google Shape;548;p59"/>
          <p:cNvCxnSpPr>
            <a:stCxn id="540" idx="0"/>
            <a:endCxn id="534" idx="0"/>
          </p:cNvCxnSpPr>
          <p:nvPr/>
        </p:nvCxnSpPr>
        <p:spPr>
          <a:xfrm>
            <a:off x="3785866" y="6500797"/>
            <a:ext cx="23877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9" name="Google Shape;549;p59"/>
          <p:cNvCxnSpPr>
            <a:stCxn id="550" idx="0"/>
            <a:endCxn id="540" idx="0"/>
          </p:cNvCxnSpPr>
          <p:nvPr/>
        </p:nvCxnSpPr>
        <p:spPr>
          <a:xfrm flipH="1">
            <a:off x="3785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51" name="Google Shape;551;p59"/>
          <p:cNvCxnSpPr>
            <a:stCxn id="550" idx="0"/>
            <a:endCxn id="541" idx="0"/>
          </p:cNvCxnSpPr>
          <p:nvPr/>
        </p:nvCxnSpPr>
        <p:spPr>
          <a:xfrm>
            <a:off x="7229827" y="4622754"/>
            <a:ext cx="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52" name="Google Shape;552;p59"/>
          <p:cNvCxnSpPr>
            <a:stCxn id="550" idx="0"/>
            <a:endCxn id="542" idx="0"/>
          </p:cNvCxnSpPr>
          <p:nvPr/>
        </p:nvCxnSpPr>
        <p:spPr>
          <a:xfrm>
            <a:off x="7229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sp>
        <p:nvSpPr>
          <p:cNvPr id="553" name="Google Shape;553;p59"/>
          <p:cNvSpPr/>
          <p:nvPr/>
        </p:nvSpPr>
        <p:spPr>
          <a:xfrm>
            <a:off x="2307166"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A</a:t>
            </a:r>
            <a:endParaRPr/>
          </a:p>
        </p:txBody>
      </p:sp>
      <p:cxnSp>
        <p:nvCxnSpPr>
          <p:cNvPr id="554" name="Google Shape;554;p59"/>
          <p:cNvCxnSpPr/>
          <p:nvPr/>
        </p:nvCxnSpPr>
        <p:spPr>
          <a:xfrm>
            <a:off x="512400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5" name="Google Shape;555;p59"/>
          <p:cNvSpPr/>
          <p:nvPr/>
        </p:nvSpPr>
        <p:spPr>
          <a:xfrm>
            <a:off x="4404031"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B</a:t>
            </a:r>
            <a:endParaRPr/>
          </a:p>
        </p:txBody>
      </p:sp>
      <p:cxnSp>
        <p:nvCxnSpPr>
          <p:cNvPr id="556" name="Google Shape;556;p59"/>
          <p:cNvCxnSpPr/>
          <p:nvPr/>
        </p:nvCxnSpPr>
        <p:spPr>
          <a:xfrm>
            <a:off x="7224092"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7" name="Google Shape;557;p59"/>
          <p:cNvSpPr/>
          <p:nvPr/>
        </p:nvSpPr>
        <p:spPr>
          <a:xfrm>
            <a:off x="6500895"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t>
            </a:r>
            <a:endParaRPr/>
          </a:p>
        </p:txBody>
      </p:sp>
      <p:cxnSp>
        <p:nvCxnSpPr>
          <p:cNvPr id="558" name="Google Shape;558;p59"/>
          <p:cNvCxnSpPr/>
          <p:nvPr/>
        </p:nvCxnSpPr>
        <p:spPr>
          <a:xfrm>
            <a:off x="932417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9" name="Google Shape;559;p59"/>
          <p:cNvSpPr/>
          <p:nvPr/>
        </p:nvSpPr>
        <p:spPr>
          <a:xfrm>
            <a:off x="8597759"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D</a:t>
            </a:r>
            <a:endParaRPr/>
          </a:p>
        </p:txBody>
      </p:sp>
      <p:cxnSp>
        <p:nvCxnSpPr>
          <p:cNvPr id="560" name="Google Shape;560;p59"/>
          <p:cNvCxnSpPr/>
          <p:nvPr/>
        </p:nvCxnSpPr>
        <p:spPr>
          <a:xfrm>
            <a:off x="11424261"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61" name="Google Shape;561;p59"/>
          <p:cNvSpPr/>
          <p:nvPr/>
        </p:nvSpPr>
        <p:spPr>
          <a:xfrm>
            <a:off x="10694623"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a:t>
            </a:r>
            <a:endParaRPr/>
          </a:p>
        </p:txBody>
      </p:sp>
      <p:sp>
        <p:nvSpPr>
          <p:cNvPr id="562" name="Google Shape;562;p59"/>
          <p:cNvSpPr/>
          <p:nvPr/>
        </p:nvSpPr>
        <p:spPr>
          <a:xfrm>
            <a:off x="3629323"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3" name="Google Shape;563;p59"/>
          <p:cNvSpPr/>
          <p:nvPr/>
        </p:nvSpPr>
        <p:spPr>
          <a:xfrm>
            <a:off x="5777921"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4" name="Google Shape;564;p59"/>
          <p:cNvSpPr/>
          <p:nvPr/>
        </p:nvSpPr>
        <p:spPr>
          <a:xfrm>
            <a:off x="7926517"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5" name="Google Shape;565;p59"/>
          <p:cNvSpPr/>
          <p:nvPr/>
        </p:nvSpPr>
        <p:spPr>
          <a:xfrm>
            <a:off x="10095135"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6" name="Google Shape;566;p59"/>
          <p:cNvSpPr/>
          <p:nvPr/>
        </p:nvSpPr>
        <p:spPr>
          <a:xfrm>
            <a:off x="10280894"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7" name="Google Shape;567;p59"/>
          <p:cNvSpPr/>
          <p:nvPr/>
        </p:nvSpPr>
        <p:spPr>
          <a:xfrm>
            <a:off x="8116906"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8" name="Google Shape;568;p59"/>
          <p:cNvSpPr/>
          <p:nvPr/>
        </p:nvSpPr>
        <p:spPr>
          <a:xfrm>
            <a:off x="5958299"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9" name="Google Shape;569;p59"/>
          <p:cNvSpPr/>
          <p:nvPr/>
        </p:nvSpPr>
        <p:spPr>
          <a:xfrm>
            <a:off x="3809702"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0" name="Google Shape;550;p59"/>
          <p:cNvSpPr/>
          <p:nvPr/>
        </p:nvSpPr>
        <p:spPr>
          <a:xfrm>
            <a:off x="2289277" y="4622754"/>
            <a:ext cx="9881100" cy="1034100"/>
          </a:xfrm>
          <a:prstGeom prst="roundRect">
            <a:avLst>
              <a:gd name="adj" fmla="val 19159"/>
            </a:avLst>
          </a:prstGeom>
          <a:solidFill>
            <a:schemeClr val="accent4"/>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4000"/>
              <a:buFont typeface="Google Sans Medium"/>
              <a:buNone/>
            </a:pPr>
            <a:r>
              <a:rPr lang="en-US" sz="4000" b="0" i="0" u="none" strike="noStrike" cap="none">
                <a:solidFill>
                  <a:srgbClr val="FFFFFF"/>
                </a:solidFill>
                <a:latin typeface="Google Sans Medium"/>
                <a:ea typeface="Google Sans Medium"/>
                <a:cs typeface="Google Sans Medium"/>
                <a:sym typeface="Google Sans Medium"/>
              </a:rPr>
              <a:t>Layer 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0"/>
          <p:cNvSpPr/>
          <p:nvPr/>
        </p:nvSpPr>
        <p:spPr>
          <a:xfrm>
            <a:off x="228176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5" name="Google Shape;575;p60"/>
          <p:cNvSpPr txBox="1"/>
          <p:nvPr/>
        </p:nvSpPr>
        <p:spPr>
          <a:xfrm>
            <a:off x="2269066" y="1551516"/>
            <a:ext cx="6324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Big Portfolio Chart</a:t>
            </a:r>
            <a:endParaRPr>
              <a:solidFill>
                <a:schemeClr val="dk1"/>
              </a:solidFill>
            </a:endParaRPr>
          </a:p>
        </p:txBody>
      </p:sp>
      <p:sp>
        <p:nvSpPr>
          <p:cNvPr id="576" name="Google Shape;576;p60"/>
          <p:cNvSpPr/>
          <p:nvPr/>
        </p:nvSpPr>
        <p:spPr>
          <a:xfrm>
            <a:off x="2281766" y="3036046"/>
            <a:ext cx="3808200" cy="7386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One</a:t>
            </a:r>
            <a:endParaRPr/>
          </a:p>
        </p:txBody>
      </p:sp>
      <p:sp>
        <p:nvSpPr>
          <p:cNvPr id="577" name="Google Shape;577;p60"/>
          <p:cNvSpPr txBox="1"/>
          <p:nvPr/>
        </p:nvSpPr>
        <p:spPr>
          <a:xfrm>
            <a:off x="321343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8" name="Google Shape;578;p60"/>
          <p:cNvSpPr txBox="1"/>
          <p:nvPr/>
        </p:nvSpPr>
        <p:spPr>
          <a:xfrm>
            <a:off x="321343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9" name="Google Shape;579;p60"/>
          <p:cNvSpPr txBox="1"/>
          <p:nvPr/>
        </p:nvSpPr>
        <p:spPr>
          <a:xfrm>
            <a:off x="321343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80" name="Google Shape;580;p60"/>
          <p:cNvSpPr/>
          <p:nvPr/>
        </p:nvSpPr>
        <p:spPr>
          <a:xfrm>
            <a:off x="6323256" y="3036046"/>
            <a:ext cx="3808200" cy="7386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Two</a:t>
            </a:r>
            <a:endParaRPr/>
          </a:p>
        </p:txBody>
      </p:sp>
      <p:sp>
        <p:nvSpPr>
          <p:cNvPr id="581" name="Google Shape;581;p60"/>
          <p:cNvSpPr/>
          <p:nvPr/>
        </p:nvSpPr>
        <p:spPr>
          <a:xfrm>
            <a:off x="10326646" y="3036046"/>
            <a:ext cx="3808200" cy="7386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Three</a:t>
            </a:r>
            <a:endParaRPr/>
          </a:p>
        </p:txBody>
      </p:sp>
      <p:sp>
        <p:nvSpPr>
          <p:cNvPr id="582" name="Google Shape;582;p60"/>
          <p:cNvSpPr/>
          <p:nvPr/>
        </p:nvSpPr>
        <p:spPr>
          <a:xfrm>
            <a:off x="14330036" y="3036046"/>
            <a:ext cx="3808200" cy="7386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Four</a:t>
            </a:r>
            <a:endParaRPr/>
          </a:p>
        </p:txBody>
      </p:sp>
      <p:sp>
        <p:nvSpPr>
          <p:cNvPr id="583" name="Google Shape;583;p60"/>
          <p:cNvSpPr/>
          <p:nvPr/>
        </p:nvSpPr>
        <p:spPr>
          <a:xfrm>
            <a:off x="3645792" y="914127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4" name="Google Shape;584;p60"/>
          <p:cNvSpPr/>
          <p:nvPr/>
        </p:nvSpPr>
        <p:spPr>
          <a:xfrm>
            <a:off x="3645792" y="6917380"/>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5" name="Google Shape;585;p60"/>
          <p:cNvSpPr/>
          <p:nvPr/>
        </p:nvSpPr>
        <p:spPr>
          <a:xfrm>
            <a:off x="3645792" y="4658802"/>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6" name="Google Shape;586;p60"/>
          <p:cNvSpPr/>
          <p:nvPr/>
        </p:nvSpPr>
        <p:spPr>
          <a:xfrm>
            <a:off x="396045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7" name="Google Shape;587;p60"/>
          <p:cNvSpPr/>
          <p:nvPr/>
        </p:nvSpPr>
        <p:spPr>
          <a:xfrm>
            <a:off x="396045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8" name="Google Shape;588;p60"/>
          <p:cNvSpPr/>
          <p:nvPr/>
        </p:nvSpPr>
        <p:spPr>
          <a:xfrm>
            <a:off x="396045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9" name="Google Shape;589;p60"/>
          <p:cNvSpPr/>
          <p:nvPr/>
        </p:nvSpPr>
        <p:spPr>
          <a:xfrm>
            <a:off x="628515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0" name="Google Shape;590;p60"/>
          <p:cNvSpPr txBox="1"/>
          <p:nvPr/>
        </p:nvSpPr>
        <p:spPr>
          <a:xfrm>
            <a:off x="721682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91" name="Google Shape;591;p60"/>
          <p:cNvSpPr txBox="1"/>
          <p:nvPr/>
        </p:nvSpPr>
        <p:spPr>
          <a:xfrm>
            <a:off x="721682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92" name="Google Shape;592;p60"/>
          <p:cNvSpPr txBox="1"/>
          <p:nvPr/>
        </p:nvSpPr>
        <p:spPr>
          <a:xfrm>
            <a:off x="721682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93" name="Google Shape;593;p60"/>
          <p:cNvSpPr/>
          <p:nvPr/>
        </p:nvSpPr>
        <p:spPr>
          <a:xfrm>
            <a:off x="7649182" y="9141271"/>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4" name="Google Shape;594;p60"/>
          <p:cNvSpPr/>
          <p:nvPr/>
        </p:nvSpPr>
        <p:spPr>
          <a:xfrm>
            <a:off x="7649182" y="6917380"/>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5" name="Google Shape;595;p60"/>
          <p:cNvSpPr/>
          <p:nvPr/>
        </p:nvSpPr>
        <p:spPr>
          <a:xfrm>
            <a:off x="7649182" y="4658802"/>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6" name="Google Shape;596;p60"/>
          <p:cNvSpPr/>
          <p:nvPr/>
        </p:nvSpPr>
        <p:spPr>
          <a:xfrm>
            <a:off x="796384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7" name="Google Shape;597;p60"/>
          <p:cNvSpPr/>
          <p:nvPr/>
        </p:nvSpPr>
        <p:spPr>
          <a:xfrm>
            <a:off x="796384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8" name="Google Shape;598;p60"/>
          <p:cNvSpPr/>
          <p:nvPr/>
        </p:nvSpPr>
        <p:spPr>
          <a:xfrm>
            <a:off x="796384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9" name="Google Shape;599;p60"/>
          <p:cNvSpPr/>
          <p:nvPr/>
        </p:nvSpPr>
        <p:spPr>
          <a:xfrm>
            <a:off x="1028854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0" name="Google Shape;600;p60"/>
          <p:cNvSpPr txBox="1"/>
          <p:nvPr/>
        </p:nvSpPr>
        <p:spPr>
          <a:xfrm>
            <a:off x="1122021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01" name="Google Shape;601;p60"/>
          <p:cNvSpPr txBox="1"/>
          <p:nvPr/>
        </p:nvSpPr>
        <p:spPr>
          <a:xfrm>
            <a:off x="1122021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02" name="Google Shape;602;p60"/>
          <p:cNvSpPr txBox="1"/>
          <p:nvPr/>
        </p:nvSpPr>
        <p:spPr>
          <a:xfrm>
            <a:off x="1122021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03" name="Google Shape;603;p60"/>
          <p:cNvSpPr/>
          <p:nvPr/>
        </p:nvSpPr>
        <p:spPr>
          <a:xfrm>
            <a:off x="11652572" y="9141271"/>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4" name="Google Shape;604;p60"/>
          <p:cNvSpPr/>
          <p:nvPr/>
        </p:nvSpPr>
        <p:spPr>
          <a:xfrm>
            <a:off x="11652572" y="6917380"/>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5" name="Google Shape;605;p60"/>
          <p:cNvSpPr/>
          <p:nvPr/>
        </p:nvSpPr>
        <p:spPr>
          <a:xfrm>
            <a:off x="11652572" y="4658802"/>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6" name="Google Shape;606;p60"/>
          <p:cNvSpPr/>
          <p:nvPr/>
        </p:nvSpPr>
        <p:spPr>
          <a:xfrm>
            <a:off x="11967229"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7" name="Google Shape;607;p60"/>
          <p:cNvSpPr/>
          <p:nvPr/>
        </p:nvSpPr>
        <p:spPr>
          <a:xfrm>
            <a:off x="11967229"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8" name="Google Shape;608;p60"/>
          <p:cNvSpPr/>
          <p:nvPr/>
        </p:nvSpPr>
        <p:spPr>
          <a:xfrm>
            <a:off x="11967229"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9" name="Google Shape;609;p60"/>
          <p:cNvSpPr/>
          <p:nvPr/>
        </p:nvSpPr>
        <p:spPr>
          <a:xfrm>
            <a:off x="1429193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0" name="Google Shape;610;p60"/>
          <p:cNvSpPr txBox="1"/>
          <p:nvPr/>
        </p:nvSpPr>
        <p:spPr>
          <a:xfrm>
            <a:off x="1522360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1" name="Google Shape;611;p60"/>
          <p:cNvSpPr txBox="1"/>
          <p:nvPr/>
        </p:nvSpPr>
        <p:spPr>
          <a:xfrm>
            <a:off x="1522360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2" name="Google Shape;612;p60"/>
          <p:cNvSpPr txBox="1"/>
          <p:nvPr/>
        </p:nvSpPr>
        <p:spPr>
          <a:xfrm>
            <a:off x="1522360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3" name="Google Shape;613;p60"/>
          <p:cNvSpPr/>
          <p:nvPr/>
        </p:nvSpPr>
        <p:spPr>
          <a:xfrm>
            <a:off x="15655963" y="9141271"/>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4" name="Google Shape;614;p60"/>
          <p:cNvSpPr/>
          <p:nvPr/>
        </p:nvSpPr>
        <p:spPr>
          <a:xfrm>
            <a:off x="15655963" y="6917380"/>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5" name="Google Shape;615;p60"/>
          <p:cNvSpPr/>
          <p:nvPr/>
        </p:nvSpPr>
        <p:spPr>
          <a:xfrm>
            <a:off x="15655963" y="4658802"/>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6" name="Google Shape;616;p60"/>
          <p:cNvSpPr/>
          <p:nvPr/>
        </p:nvSpPr>
        <p:spPr>
          <a:xfrm>
            <a:off x="1597062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17" name="Google Shape;617;p60"/>
          <p:cNvSpPr/>
          <p:nvPr/>
        </p:nvSpPr>
        <p:spPr>
          <a:xfrm>
            <a:off x="1597062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18" name="Google Shape;618;p60"/>
          <p:cNvSpPr/>
          <p:nvPr/>
        </p:nvSpPr>
        <p:spPr>
          <a:xfrm>
            <a:off x="1597062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cxnSp>
        <p:nvCxnSpPr>
          <p:cNvPr id="623" name="Google Shape;623;p61"/>
          <p:cNvCxnSpPr/>
          <p:nvPr/>
        </p:nvCxnSpPr>
        <p:spPr>
          <a:xfrm rot="10800000">
            <a:off x="98890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24" name="Google Shape;624;p61"/>
          <p:cNvCxnSpPr/>
          <p:nvPr/>
        </p:nvCxnSpPr>
        <p:spPr>
          <a:xfrm rot="10800000">
            <a:off x="167394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25" name="Google Shape;625;p61"/>
          <p:cNvCxnSpPr/>
          <p:nvPr/>
        </p:nvCxnSpPr>
        <p:spPr>
          <a:xfrm rot="10800000">
            <a:off x="12961280" y="7603044"/>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26" name="Google Shape;626;p61"/>
          <p:cNvCxnSpPr/>
          <p:nvPr/>
        </p:nvCxnSpPr>
        <p:spPr>
          <a:xfrm rot="10800000">
            <a:off x="6084866" y="7626089"/>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27" name="Google Shape;627;p61"/>
          <p:cNvCxnSpPr/>
          <p:nvPr/>
        </p:nvCxnSpPr>
        <p:spPr>
          <a:xfrm rot="10800000">
            <a:off x="9128791"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28" name="Google Shape;628;p61"/>
          <p:cNvCxnSpPr/>
          <p:nvPr/>
        </p:nvCxnSpPr>
        <p:spPr>
          <a:xfrm rot="10800000">
            <a:off x="19778902" y="4343422"/>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29" name="Google Shape;629;p61"/>
          <p:cNvCxnSpPr/>
          <p:nvPr/>
        </p:nvCxnSpPr>
        <p:spPr>
          <a:xfrm rot="10800000">
            <a:off x="12935879" y="4320377"/>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30" name="Google Shape;630;p61"/>
          <p:cNvCxnSpPr/>
          <p:nvPr/>
        </p:nvCxnSpPr>
        <p:spPr>
          <a:xfrm rot="10800000">
            <a:off x="16027664"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31" name="Google Shape;631;p61"/>
          <p:cNvCxnSpPr/>
          <p:nvPr/>
        </p:nvCxnSpPr>
        <p:spPr>
          <a:xfrm rot="10800000">
            <a:off x="6084866" y="4343422"/>
            <a:ext cx="0" cy="3008100"/>
          </a:xfrm>
          <a:prstGeom prst="straightConnector1">
            <a:avLst/>
          </a:prstGeom>
          <a:noFill/>
          <a:ln w="50800" cap="flat" cmpd="sng">
            <a:solidFill>
              <a:srgbClr val="FBBC04"/>
            </a:solidFill>
            <a:prstDash val="solid"/>
            <a:miter lim="400000"/>
            <a:headEnd type="none" w="sm" len="sm"/>
            <a:tailEnd type="none" w="sm" len="sm"/>
          </a:ln>
        </p:spPr>
      </p:cxnSp>
      <p:sp>
        <p:nvSpPr>
          <p:cNvPr id="632" name="Google Shape;632;p61"/>
          <p:cNvSpPr txBox="1"/>
          <p:nvPr/>
        </p:nvSpPr>
        <p:spPr>
          <a:xfrm>
            <a:off x="2269066" y="1551516"/>
            <a:ext cx="34647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rgbClr val="404040"/>
                </a:solidFill>
                <a:latin typeface="Google Sans"/>
                <a:ea typeface="Google Sans"/>
                <a:cs typeface="Google Sans"/>
                <a:sym typeface="Google Sans"/>
              </a:rPr>
              <a:t>Chart title</a:t>
            </a:r>
            <a:endParaRPr>
              <a:solidFill>
                <a:srgbClr val="404040"/>
              </a:solidFill>
            </a:endParaRPr>
          </a:p>
        </p:txBody>
      </p:sp>
      <p:sp>
        <p:nvSpPr>
          <p:cNvPr id="633" name="Google Shape;633;p61"/>
          <p:cNvSpPr/>
          <p:nvPr/>
        </p:nvSpPr>
        <p:spPr>
          <a:xfrm>
            <a:off x="-44582" y="7243274"/>
            <a:ext cx="22091700" cy="765600"/>
          </a:xfrm>
          <a:prstGeom prst="rightArrow">
            <a:avLst>
              <a:gd name="adj1" fmla="val 93737"/>
              <a:gd name="adj2" fmla="val 4809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4" name="Google Shape;634;p61"/>
          <p:cNvSpPr/>
          <p:nvPr/>
        </p:nvSpPr>
        <p:spPr>
          <a:xfrm>
            <a:off x="4914271"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2012</a:t>
            </a:r>
            <a:endParaRPr/>
          </a:p>
        </p:txBody>
      </p:sp>
      <p:sp>
        <p:nvSpPr>
          <p:cNvPr id="635" name="Google Shape;635;p61"/>
          <p:cNvSpPr/>
          <p:nvPr/>
        </p:nvSpPr>
        <p:spPr>
          <a:xfrm>
            <a:off x="8480218"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2014</a:t>
            </a:r>
            <a:endParaRPr/>
          </a:p>
        </p:txBody>
      </p:sp>
      <p:sp>
        <p:nvSpPr>
          <p:cNvPr id="636" name="Google Shape;636;p61"/>
          <p:cNvSpPr/>
          <p:nvPr/>
        </p:nvSpPr>
        <p:spPr>
          <a:xfrm>
            <a:off x="12046163"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2016</a:t>
            </a:r>
            <a:endParaRPr/>
          </a:p>
        </p:txBody>
      </p:sp>
      <p:sp>
        <p:nvSpPr>
          <p:cNvPr id="637" name="Google Shape;637;p61"/>
          <p:cNvSpPr/>
          <p:nvPr/>
        </p:nvSpPr>
        <p:spPr>
          <a:xfrm>
            <a:off x="15612109"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2018</a:t>
            </a:r>
            <a:endParaRPr/>
          </a:p>
        </p:txBody>
      </p:sp>
      <p:sp>
        <p:nvSpPr>
          <p:cNvPr id="638" name="Google Shape;638;p61"/>
          <p:cNvSpPr/>
          <p:nvPr/>
        </p:nvSpPr>
        <p:spPr>
          <a:xfrm>
            <a:off x="19178056"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2020</a:t>
            </a:r>
            <a:endParaRPr/>
          </a:p>
        </p:txBody>
      </p:sp>
      <p:sp>
        <p:nvSpPr>
          <p:cNvPr id="639" name="Google Shape;639;p61"/>
          <p:cNvSpPr/>
          <p:nvPr/>
        </p:nvSpPr>
        <p:spPr>
          <a:xfrm>
            <a:off x="2183771" y="581793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285F4"/>
              </a:buClr>
              <a:buSzPts val="3000"/>
              <a:buFont typeface="Google Sans Medium"/>
              <a:buNone/>
            </a:pPr>
            <a:r>
              <a:rPr lang="en-US" sz="3000" b="0" i="0" u="none" strike="noStrike" cap="none">
                <a:solidFill>
                  <a:schemeClr val="accent1"/>
                </a:solidFill>
                <a:latin typeface="Google Sans Medium"/>
                <a:ea typeface="Google Sans Medium"/>
                <a:cs typeface="Google Sans Medium"/>
                <a:sym typeface="Google Sans Medium"/>
              </a:rPr>
              <a:t>Category</a:t>
            </a:r>
            <a:br>
              <a:rPr lang="en-US" sz="3000" b="0" i="0" u="none" strike="noStrike" cap="none">
                <a:solidFill>
                  <a:schemeClr val="accent1"/>
                </a:solidFill>
                <a:latin typeface="Google Sans Medium"/>
                <a:ea typeface="Google Sans Medium"/>
                <a:cs typeface="Google Sans Medium"/>
                <a:sym typeface="Google Sans Medium"/>
              </a:rPr>
            </a:br>
            <a:r>
              <a:rPr lang="en-US" sz="3000" b="0" i="0" u="none" strike="noStrike" cap="none">
                <a:solidFill>
                  <a:schemeClr val="accent1"/>
                </a:solidFill>
                <a:latin typeface="Google Sans Medium"/>
                <a:ea typeface="Google Sans Medium"/>
                <a:cs typeface="Google Sans Medium"/>
                <a:sym typeface="Google Sans Medium"/>
              </a:rPr>
              <a:t>Label One</a:t>
            </a:r>
            <a:endParaRPr>
              <a:solidFill>
                <a:schemeClr val="accent1"/>
              </a:solidFill>
            </a:endParaRPr>
          </a:p>
        </p:txBody>
      </p:sp>
      <p:sp>
        <p:nvSpPr>
          <p:cNvPr id="640" name="Google Shape;640;p61"/>
          <p:cNvSpPr/>
          <p:nvPr/>
        </p:nvSpPr>
        <p:spPr>
          <a:xfrm>
            <a:off x="4572930" y="3467224"/>
            <a:ext cx="4151100" cy="1484100"/>
          </a:xfrm>
          <a:prstGeom prst="roundRect">
            <a:avLst>
              <a:gd name="adj" fmla="val 13680"/>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1</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1" name="Google Shape;641;p61"/>
          <p:cNvSpPr/>
          <p:nvPr/>
        </p:nvSpPr>
        <p:spPr>
          <a:xfrm>
            <a:off x="11425274" y="3467224"/>
            <a:ext cx="4186800" cy="1484100"/>
          </a:xfrm>
          <a:prstGeom prst="roundRect">
            <a:avLst>
              <a:gd name="adj" fmla="val 133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3</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2" name="Google Shape;642;p61"/>
          <p:cNvSpPr/>
          <p:nvPr/>
        </p:nvSpPr>
        <p:spPr>
          <a:xfrm>
            <a:off x="8388459" y="5334264"/>
            <a:ext cx="4186800" cy="1523700"/>
          </a:xfrm>
          <a:prstGeom prst="roundRect">
            <a:avLst>
              <a:gd name="adj" fmla="val 12681"/>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2</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3" name="Google Shape;643;p61"/>
          <p:cNvSpPr/>
          <p:nvPr/>
        </p:nvSpPr>
        <p:spPr>
          <a:xfrm>
            <a:off x="16764866" y="3467224"/>
            <a:ext cx="4151100" cy="1484100"/>
          </a:xfrm>
          <a:prstGeom prst="roundRect">
            <a:avLst>
              <a:gd name="adj" fmla="val 13613"/>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5</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4" name="Google Shape;644;p61"/>
          <p:cNvSpPr/>
          <p:nvPr/>
        </p:nvSpPr>
        <p:spPr>
          <a:xfrm>
            <a:off x="15235645" y="5334264"/>
            <a:ext cx="4151100" cy="1523700"/>
          </a:xfrm>
          <a:prstGeom prst="roundRect">
            <a:avLst>
              <a:gd name="adj" fmla="val 1288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4</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5" name="Google Shape;645;p61"/>
          <p:cNvSpPr/>
          <p:nvPr/>
        </p:nvSpPr>
        <p:spPr>
          <a:xfrm>
            <a:off x="5335389" y="8420273"/>
            <a:ext cx="4151100" cy="1484100"/>
          </a:xfrm>
          <a:prstGeom prst="roundRect">
            <a:avLst>
              <a:gd name="adj" fmla="val 13608"/>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6</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6" name="Google Shape;646;p61"/>
          <p:cNvSpPr/>
          <p:nvPr/>
        </p:nvSpPr>
        <p:spPr>
          <a:xfrm>
            <a:off x="7788185" y="10278880"/>
            <a:ext cx="4151100" cy="1484100"/>
          </a:xfrm>
          <a:prstGeom prst="roundRect">
            <a:avLst>
              <a:gd name="adj" fmla="val 13024"/>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7</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7" name="Google Shape;647;p61"/>
          <p:cNvSpPr/>
          <p:nvPr/>
        </p:nvSpPr>
        <p:spPr>
          <a:xfrm>
            <a:off x="14130866" y="10249052"/>
            <a:ext cx="4151100" cy="1484100"/>
          </a:xfrm>
          <a:prstGeom prst="roundRect">
            <a:avLst>
              <a:gd name="adj" fmla="val 1302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9</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8" name="Google Shape;648;p61"/>
          <p:cNvSpPr/>
          <p:nvPr/>
        </p:nvSpPr>
        <p:spPr>
          <a:xfrm>
            <a:off x="12183533" y="8383488"/>
            <a:ext cx="4151100" cy="1529700"/>
          </a:xfrm>
          <a:prstGeom prst="roundRect">
            <a:avLst>
              <a:gd name="adj" fmla="val 124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8</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49" name="Google Shape;649;p61"/>
          <p:cNvSpPr/>
          <p:nvPr/>
        </p:nvSpPr>
        <p:spPr>
          <a:xfrm>
            <a:off x="2183771" y="810446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Category</a:t>
            </a:r>
            <a:br>
              <a:rPr lang="en-US" sz="3000" b="0" i="0" u="none" strike="noStrike" cap="none">
                <a:solidFill>
                  <a:srgbClr val="80868B"/>
                </a:solidFill>
                <a:latin typeface="Google Sans Medium"/>
                <a:ea typeface="Google Sans Medium"/>
                <a:cs typeface="Google Sans Medium"/>
                <a:sym typeface="Google Sans Medium"/>
              </a:rPr>
            </a:br>
            <a:r>
              <a:rPr lang="en-US" sz="3000" b="0" i="0" u="none" strike="noStrike" cap="none">
                <a:solidFill>
                  <a:srgbClr val="80868B"/>
                </a:solidFill>
                <a:latin typeface="Google Sans Medium"/>
                <a:ea typeface="Google Sans Medium"/>
                <a:cs typeface="Google Sans Medium"/>
                <a:sym typeface="Google Sans Medium"/>
              </a:rPr>
              <a:t>Label Two</a:t>
            </a:r>
            <a:endParaRPr/>
          </a:p>
        </p:txBody>
      </p:sp>
      <p:sp>
        <p:nvSpPr>
          <p:cNvPr id="650" name="Google Shape;650;p61"/>
          <p:cNvSpPr/>
          <p:nvPr/>
        </p:nvSpPr>
        <p:spPr>
          <a:xfrm>
            <a:off x="755193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1" name="Google Shape;651;p61"/>
          <p:cNvSpPr/>
          <p:nvPr/>
        </p:nvSpPr>
        <p:spPr>
          <a:xfrm>
            <a:off x="8314394"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2" name="Google Shape;652;p61"/>
          <p:cNvSpPr/>
          <p:nvPr/>
        </p:nvSpPr>
        <p:spPr>
          <a:xfrm>
            <a:off x="1444015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3" name="Google Shape;653;p61"/>
          <p:cNvSpPr/>
          <p:nvPr/>
        </p:nvSpPr>
        <p:spPr>
          <a:xfrm>
            <a:off x="19743872" y="3780137"/>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4" name="Google Shape;654;p61"/>
          <p:cNvSpPr/>
          <p:nvPr/>
        </p:nvSpPr>
        <p:spPr>
          <a:xfrm>
            <a:off x="15162538"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5" name="Google Shape;655;p61"/>
          <p:cNvSpPr/>
          <p:nvPr/>
        </p:nvSpPr>
        <p:spPr>
          <a:xfrm>
            <a:off x="11415521"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6" name="Google Shape;656;p61"/>
          <p:cNvSpPr/>
          <p:nvPr/>
        </p:nvSpPr>
        <p:spPr>
          <a:xfrm>
            <a:off x="18214652"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7" name="Google Shape;657;p61"/>
          <p:cNvSpPr/>
          <p:nvPr/>
        </p:nvSpPr>
        <p:spPr>
          <a:xfrm>
            <a:off x="10767191"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8" name="Google Shape;658;p61"/>
          <p:cNvSpPr/>
          <p:nvPr/>
        </p:nvSpPr>
        <p:spPr>
          <a:xfrm>
            <a:off x="17109870"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9" name="Google Shape;659;p61"/>
          <p:cNvSpPr/>
          <p:nvPr/>
        </p:nvSpPr>
        <p:spPr>
          <a:xfrm>
            <a:off x="19924250"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0" name="Google Shape;660;p61"/>
          <p:cNvSpPr/>
          <p:nvPr/>
        </p:nvSpPr>
        <p:spPr>
          <a:xfrm>
            <a:off x="14623808"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1" name="Google Shape;661;p61"/>
          <p:cNvSpPr/>
          <p:nvPr/>
        </p:nvSpPr>
        <p:spPr>
          <a:xfrm>
            <a:off x="7732314"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2" name="Google Shape;662;p61"/>
          <p:cNvSpPr/>
          <p:nvPr/>
        </p:nvSpPr>
        <p:spPr>
          <a:xfrm>
            <a:off x="11590563"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3" name="Google Shape;663;p61"/>
          <p:cNvSpPr/>
          <p:nvPr/>
        </p:nvSpPr>
        <p:spPr>
          <a:xfrm>
            <a:off x="18395030"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4" name="Google Shape;664;p61"/>
          <p:cNvSpPr/>
          <p:nvPr/>
        </p:nvSpPr>
        <p:spPr>
          <a:xfrm>
            <a:off x="8496092"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5" name="Google Shape;665;p61"/>
          <p:cNvSpPr/>
          <p:nvPr/>
        </p:nvSpPr>
        <p:spPr>
          <a:xfrm>
            <a:off x="15342916"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6" name="Google Shape;666;p61"/>
          <p:cNvSpPr/>
          <p:nvPr/>
        </p:nvSpPr>
        <p:spPr>
          <a:xfrm>
            <a:off x="10941885"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7" name="Google Shape;667;p61"/>
          <p:cNvSpPr/>
          <p:nvPr/>
        </p:nvSpPr>
        <p:spPr>
          <a:xfrm>
            <a:off x="17311127"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2"/>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673" name="Google Shape;673;p62"/>
          <p:cNvSpPr txBox="1"/>
          <p:nvPr/>
        </p:nvSpPr>
        <p:spPr>
          <a:xfrm>
            <a:off x="209637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Accessibility</a:t>
            </a:r>
            <a:endParaRPr/>
          </a:p>
        </p:txBody>
      </p:sp>
      <p:sp>
        <p:nvSpPr>
          <p:cNvPr id="674" name="Google Shape;674;p62"/>
          <p:cNvSpPr txBox="1"/>
          <p:nvPr/>
        </p:nvSpPr>
        <p:spPr>
          <a:xfrm>
            <a:off x="4346702"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Expand</a:t>
            </a:r>
            <a:endParaRPr/>
          </a:p>
        </p:txBody>
      </p:sp>
      <p:sp>
        <p:nvSpPr>
          <p:cNvPr id="675" name="Google Shape;675;p62"/>
          <p:cNvSpPr txBox="1"/>
          <p:nvPr/>
        </p:nvSpPr>
        <p:spPr>
          <a:xfrm>
            <a:off x="661594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Late</a:t>
            </a:r>
            <a:endParaRPr/>
          </a:p>
        </p:txBody>
      </p:sp>
      <p:sp>
        <p:nvSpPr>
          <p:cNvPr id="676" name="Google Shape;676;p62"/>
          <p:cNvSpPr txBox="1"/>
          <p:nvPr/>
        </p:nvSpPr>
        <p:spPr>
          <a:xfrm>
            <a:off x="9017564"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Credit card</a:t>
            </a:r>
            <a:endParaRPr/>
          </a:p>
        </p:txBody>
      </p:sp>
      <p:sp>
        <p:nvSpPr>
          <p:cNvPr id="677" name="Google Shape;677;p62"/>
          <p:cNvSpPr txBox="1"/>
          <p:nvPr/>
        </p:nvSpPr>
        <p:spPr>
          <a:xfrm>
            <a:off x="1122622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Extension</a:t>
            </a:r>
            <a:endParaRPr/>
          </a:p>
        </p:txBody>
      </p:sp>
      <p:sp>
        <p:nvSpPr>
          <p:cNvPr id="678" name="Google Shape;678;p62"/>
          <p:cNvSpPr txBox="1"/>
          <p:nvPr/>
        </p:nvSpPr>
        <p:spPr>
          <a:xfrm>
            <a:off x="13232523" y="433666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Up</a:t>
            </a:r>
            <a:endParaRPr/>
          </a:p>
        </p:txBody>
      </p:sp>
      <p:sp>
        <p:nvSpPr>
          <p:cNvPr id="679" name="Google Shape;679;p62"/>
          <p:cNvSpPr txBox="1"/>
          <p:nvPr/>
        </p:nvSpPr>
        <p:spPr>
          <a:xfrm>
            <a:off x="15787473"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Remove</a:t>
            </a:r>
            <a:endParaRPr/>
          </a:p>
        </p:txBody>
      </p:sp>
      <p:sp>
        <p:nvSpPr>
          <p:cNvPr id="680" name="Google Shape;680;p62"/>
          <p:cNvSpPr txBox="1"/>
          <p:nvPr/>
        </p:nvSpPr>
        <p:spPr>
          <a:xfrm>
            <a:off x="1818908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Verified</a:t>
            </a:r>
            <a:endParaRPr/>
          </a:p>
        </p:txBody>
      </p:sp>
      <p:sp>
        <p:nvSpPr>
          <p:cNvPr id="681" name="Google Shape;681;p62"/>
          <p:cNvSpPr txBox="1"/>
          <p:nvPr/>
        </p:nvSpPr>
        <p:spPr>
          <a:xfrm>
            <a:off x="20454477"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Q&amp;A</a:t>
            </a:r>
            <a:endParaRPr/>
          </a:p>
        </p:txBody>
      </p:sp>
      <p:sp>
        <p:nvSpPr>
          <p:cNvPr id="682" name="Google Shape;682;p62"/>
          <p:cNvSpPr txBox="1"/>
          <p:nvPr/>
        </p:nvSpPr>
        <p:spPr>
          <a:xfrm>
            <a:off x="209637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Finance</a:t>
            </a:r>
            <a:endParaRPr/>
          </a:p>
        </p:txBody>
      </p:sp>
      <p:sp>
        <p:nvSpPr>
          <p:cNvPr id="683" name="Google Shape;683;p62"/>
          <p:cNvSpPr txBox="1"/>
          <p:nvPr/>
        </p:nvSpPr>
        <p:spPr>
          <a:xfrm>
            <a:off x="4346702"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Android</a:t>
            </a:r>
            <a:endParaRPr/>
          </a:p>
        </p:txBody>
      </p:sp>
      <p:sp>
        <p:nvSpPr>
          <p:cNvPr id="684" name="Google Shape;684;p62"/>
          <p:cNvSpPr txBox="1"/>
          <p:nvPr/>
        </p:nvSpPr>
        <p:spPr>
          <a:xfrm>
            <a:off x="661594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Turn in</a:t>
            </a:r>
            <a:endParaRPr/>
          </a:p>
        </p:txBody>
      </p:sp>
      <p:sp>
        <p:nvSpPr>
          <p:cNvPr id="685" name="Google Shape;685;p62"/>
          <p:cNvSpPr txBox="1"/>
          <p:nvPr/>
        </p:nvSpPr>
        <p:spPr>
          <a:xfrm>
            <a:off x="9017564"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Trash</a:t>
            </a:r>
            <a:endParaRPr/>
          </a:p>
        </p:txBody>
      </p:sp>
      <p:sp>
        <p:nvSpPr>
          <p:cNvPr id="686" name="Google Shape;686;p62"/>
          <p:cNvSpPr txBox="1"/>
          <p:nvPr/>
        </p:nvSpPr>
        <p:spPr>
          <a:xfrm>
            <a:off x="1122622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Actions</a:t>
            </a:r>
            <a:endParaRPr/>
          </a:p>
        </p:txBody>
      </p:sp>
      <p:sp>
        <p:nvSpPr>
          <p:cNvPr id="687" name="Google Shape;687;p62"/>
          <p:cNvSpPr txBox="1"/>
          <p:nvPr/>
        </p:nvSpPr>
        <p:spPr>
          <a:xfrm>
            <a:off x="1351823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Download</a:t>
            </a:r>
            <a:endParaRPr/>
          </a:p>
        </p:txBody>
      </p:sp>
      <p:sp>
        <p:nvSpPr>
          <p:cNvPr id="688" name="Google Shape;688;p62"/>
          <p:cNvSpPr txBox="1"/>
          <p:nvPr/>
        </p:nvSpPr>
        <p:spPr>
          <a:xfrm>
            <a:off x="15787473"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History</a:t>
            </a:r>
            <a:endParaRPr/>
          </a:p>
        </p:txBody>
      </p:sp>
      <p:sp>
        <p:nvSpPr>
          <p:cNvPr id="689" name="Google Shape;689;p62"/>
          <p:cNvSpPr txBox="1"/>
          <p:nvPr/>
        </p:nvSpPr>
        <p:spPr>
          <a:xfrm>
            <a:off x="1818908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Store</a:t>
            </a:r>
            <a:endParaRPr/>
          </a:p>
        </p:txBody>
      </p:sp>
      <p:sp>
        <p:nvSpPr>
          <p:cNvPr id="690" name="Google Shape;690;p62"/>
          <p:cNvSpPr txBox="1"/>
          <p:nvPr/>
        </p:nvSpPr>
        <p:spPr>
          <a:xfrm>
            <a:off x="20454477"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List</a:t>
            </a:r>
            <a:endParaRPr/>
          </a:p>
        </p:txBody>
      </p:sp>
      <p:sp>
        <p:nvSpPr>
          <p:cNvPr id="691" name="Google Shape;691;p62"/>
          <p:cNvSpPr txBox="1"/>
          <p:nvPr/>
        </p:nvSpPr>
        <p:spPr>
          <a:xfrm>
            <a:off x="209637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Wallet</a:t>
            </a:r>
            <a:endParaRPr/>
          </a:p>
        </p:txBody>
      </p:sp>
      <p:sp>
        <p:nvSpPr>
          <p:cNvPr id="692" name="Google Shape;692;p62"/>
          <p:cNvSpPr txBox="1"/>
          <p:nvPr/>
        </p:nvSpPr>
        <p:spPr>
          <a:xfrm>
            <a:off x="4174461" y="7454462"/>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Announcement</a:t>
            </a:r>
            <a:endParaRPr/>
          </a:p>
        </p:txBody>
      </p:sp>
      <p:sp>
        <p:nvSpPr>
          <p:cNvPr id="693" name="Google Shape;693;p62"/>
          <p:cNvSpPr txBox="1"/>
          <p:nvPr/>
        </p:nvSpPr>
        <p:spPr>
          <a:xfrm>
            <a:off x="661594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Backup</a:t>
            </a:r>
            <a:endParaRPr/>
          </a:p>
        </p:txBody>
      </p:sp>
      <p:sp>
        <p:nvSpPr>
          <p:cNvPr id="694" name="Google Shape;694;p62"/>
          <p:cNvSpPr txBox="1"/>
          <p:nvPr/>
        </p:nvSpPr>
        <p:spPr>
          <a:xfrm>
            <a:off x="9017564"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Document</a:t>
            </a:r>
            <a:endParaRPr/>
          </a:p>
        </p:txBody>
      </p:sp>
      <p:sp>
        <p:nvSpPr>
          <p:cNvPr id="695" name="Google Shape;695;p62"/>
          <p:cNvSpPr txBox="1"/>
          <p:nvPr/>
        </p:nvSpPr>
        <p:spPr>
          <a:xfrm>
            <a:off x="1122622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1</a:t>
            </a:r>
            <a:endParaRPr/>
          </a:p>
        </p:txBody>
      </p:sp>
      <p:sp>
        <p:nvSpPr>
          <p:cNvPr id="696" name="Google Shape;696;p62"/>
          <p:cNvSpPr txBox="1"/>
          <p:nvPr/>
        </p:nvSpPr>
        <p:spPr>
          <a:xfrm>
            <a:off x="1351823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697" name="Google Shape;697;p62"/>
          <p:cNvSpPr txBox="1"/>
          <p:nvPr/>
        </p:nvSpPr>
        <p:spPr>
          <a:xfrm>
            <a:off x="15787473"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Home</a:t>
            </a:r>
            <a:endParaRPr/>
          </a:p>
        </p:txBody>
      </p:sp>
      <p:sp>
        <p:nvSpPr>
          <p:cNvPr id="698" name="Google Shape;698;p62"/>
          <p:cNvSpPr txBox="1"/>
          <p:nvPr/>
        </p:nvSpPr>
        <p:spPr>
          <a:xfrm>
            <a:off x="1818908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699" name="Google Shape;699;p62"/>
          <p:cNvSpPr txBox="1"/>
          <p:nvPr/>
        </p:nvSpPr>
        <p:spPr>
          <a:xfrm>
            <a:off x="20454477"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Swap</a:t>
            </a:r>
            <a:endParaRPr/>
          </a:p>
        </p:txBody>
      </p:sp>
      <p:sp>
        <p:nvSpPr>
          <p:cNvPr id="700" name="Google Shape;700;p62"/>
          <p:cNvSpPr txBox="1"/>
          <p:nvPr/>
        </p:nvSpPr>
        <p:spPr>
          <a:xfrm>
            <a:off x="209637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Account</a:t>
            </a:r>
            <a:endParaRPr/>
          </a:p>
        </p:txBody>
      </p:sp>
      <p:sp>
        <p:nvSpPr>
          <p:cNvPr id="701" name="Google Shape;701;p62"/>
          <p:cNvSpPr txBox="1"/>
          <p:nvPr/>
        </p:nvSpPr>
        <p:spPr>
          <a:xfrm>
            <a:off x="4346702"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Ratio</a:t>
            </a:r>
            <a:endParaRPr/>
          </a:p>
        </p:txBody>
      </p:sp>
      <p:sp>
        <p:nvSpPr>
          <p:cNvPr id="702" name="Google Shape;702;p62"/>
          <p:cNvSpPr txBox="1"/>
          <p:nvPr/>
        </p:nvSpPr>
        <p:spPr>
          <a:xfrm>
            <a:off x="661594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Tag</a:t>
            </a:r>
            <a:endParaRPr/>
          </a:p>
        </p:txBody>
      </p:sp>
      <p:sp>
        <p:nvSpPr>
          <p:cNvPr id="703" name="Google Shape;703;p62"/>
          <p:cNvSpPr txBox="1"/>
          <p:nvPr/>
        </p:nvSpPr>
        <p:spPr>
          <a:xfrm>
            <a:off x="9017564"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Server</a:t>
            </a:r>
            <a:endParaRPr/>
          </a:p>
        </p:txBody>
      </p:sp>
      <p:sp>
        <p:nvSpPr>
          <p:cNvPr id="704" name="Google Shape;704;p62"/>
          <p:cNvSpPr txBox="1"/>
          <p:nvPr/>
        </p:nvSpPr>
        <p:spPr>
          <a:xfrm>
            <a:off x="1122622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2</a:t>
            </a:r>
            <a:endParaRPr/>
          </a:p>
        </p:txBody>
      </p:sp>
      <p:sp>
        <p:nvSpPr>
          <p:cNvPr id="705" name="Google Shape;705;p62"/>
          <p:cNvSpPr txBox="1"/>
          <p:nvPr/>
        </p:nvSpPr>
        <p:spPr>
          <a:xfrm>
            <a:off x="1351823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Grade/rate</a:t>
            </a:r>
            <a:endParaRPr/>
          </a:p>
        </p:txBody>
      </p:sp>
      <p:sp>
        <p:nvSpPr>
          <p:cNvPr id="706" name="Google Shape;706;p62"/>
          <p:cNvSpPr txBox="1"/>
          <p:nvPr/>
        </p:nvSpPr>
        <p:spPr>
          <a:xfrm>
            <a:off x="15787473"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Lock</a:t>
            </a:r>
            <a:endParaRPr/>
          </a:p>
        </p:txBody>
      </p:sp>
      <p:sp>
        <p:nvSpPr>
          <p:cNvPr id="707" name="Google Shape;707;p62"/>
          <p:cNvSpPr txBox="1"/>
          <p:nvPr/>
        </p:nvSpPr>
        <p:spPr>
          <a:xfrm>
            <a:off x="1818908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Language</a:t>
            </a:r>
            <a:endParaRPr/>
          </a:p>
        </p:txBody>
      </p:sp>
      <p:sp>
        <p:nvSpPr>
          <p:cNvPr id="708" name="Google Shape;708;p62"/>
          <p:cNvSpPr txBox="1"/>
          <p:nvPr/>
        </p:nvSpPr>
        <p:spPr>
          <a:xfrm>
            <a:off x="20454477"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Receipt</a:t>
            </a:r>
            <a:endParaRPr/>
          </a:p>
        </p:txBody>
      </p:sp>
      <p:sp>
        <p:nvSpPr>
          <p:cNvPr id="709" name="Google Shape;709;p62"/>
          <p:cNvSpPr txBox="1"/>
          <p:nvPr/>
        </p:nvSpPr>
        <p:spPr>
          <a:xfrm>
            <a:off x="209637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Add shopping</a:t>
            </a:r>
            <a:endParaRPr/>
          </a:p>
        </p:txBody>
      </p:sp>
      <p:sp>
        <p:nvSpPr>
          <p:cNvPr id="710" name="Google Shape;710;p62"/>
          <p:cNvSpPr txBox="1"/>
          <p:nvPr/>
        </p:nvSpPr>
        <p:spPr>
          <a:xfrm>
            <a:off x="4346702"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711" name="Google Shape;711;p62"/>
          <p:cNvSpPr txBox="1"/>
          <p:nvPr/>
        </p:nvSpPr>
        <p:spPr>
          <a:xfrm>
            <a:off x="661594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Bug</a:t>
            </a:r>
            <a:endParaRPr/>
          </a:p>
        </p:txBody>
      </p:sp>
      <p:sp>
        <p:nvSpPr>
          <p:cNvPr id="712" name="Google Shape;712;p62"/>
          <p:cNvSpPr txBox="1"/>
          <p:nvPr/>
        </p:nvSpPr>
        <p:spPr>
          <a:xfrm>
            <a:off x="9017564"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Event</a:t>
            </a:r>
            <a:endParaRPr/>
          </a:p>
        </p:txBody>
      </p:sp>
      <p:sp>
        <p:nvSpPr>
          <p:cNvPr id="713" name="Google Shape;713;p62"/>
          <p:cNvSpPr txBox="1"/>
          <p:nvPr/>
        </p:nvSpPr>
        <p:spPr>
          <a:xfrm>
            <a:off x="1122622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Find Page</a:t>
            </a:r>
            <a:endParaRPr/>
          </a:p>
        </p:txBody>
      </p:sp>
      <p:sp>
        <p:nvSpPr>
          <p:cNvPr id="714" name="Google Shape;714;p62"/>
          <p:cNvSpPr txBox="1"/>
          <p:nvPr/>
        </p:nvSpPr>
        <p:spPr>
          <a:xfrm>
            <a:off x="1351823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Page view</a:t>
            </a:r>
            <a:endParaRPr/>
          </a:p>
        </p:txBody>
      </p:sp>
      <p:sp>
        <p:nvSpPr>
          <p:cNvPr id="715" name="Google Shape;715;p62"/>
          <p:cNvSpPr txBox="1"/>
          <p:nvPr/>
        </p:nvSpPr>
        <p:spPr>
          <a:xfrm>
            <a:off x="15787473"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Basket</a:t>
            </a:r>
            <a:endParaRPr/>
          </a:p>
        </p:txBody>
      </p:sp>
      <p:sp>
        <p:nvSpPr>
          <p:cNvPr id="716" name="Google Shape;716;p62"/>
          <p:cNvSpPr txBox="1"/>
          <p:nvPr/>
        </p:nvSpPr>
        <p:spPr>
          <a:xfrm>
            <a:off x="1818908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Time</a:t>
            </a:r>
            <a:endParaRPr/>
          </a:p>
        </p:txBody>
      </p:sp>
      <p:sp>
        <p:nvSpPr>
          <p:cNvPr id="717" name="Google Shape;717;p62"/>
          <p:cNvSpPr txBox="1"/>
          <p:nvPr/>
        </p:nvSpPr>
        <p:spPr>
          <a:xfrm>
            <a:off x="20454477"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Work</a:t>
            </a:r>
            <a:endParaRPr/>
          </a:p>
        </p:txBody>
      </p:sp>
      <p:sp>
        <p:nvSpPr>
          <p:cNvPr id="718" name="Google Shape;718;p62"/>
          <p:cNvSpPr/>
          <p:nvPr/>
        </p:nvSpPr>
        <p:spPr>
          <a:xfrm>
            <a:off x="7208415" y="3385310"/>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9" name="Google Shape;719;p62"/>
          <p:cNvSpPr/>
          <p:nvPr/>
        </p:nvSpPr>
        <p:spPr>
          <a:xfrm>
            <a:off x="7208415" y="5075813"/>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0" name="Google Shape;720;p62"/>
          <p:cNvSpPr/>
          <p:nvPr/>
        </p:nvSpPr>
        <p:spPr>
          <a:xfrm>
            <a:off x="7078993" y="6771421"/>
            <a:ext cx="995706" cy="663498"/>
          </a:xfrm>
          <a:custGeom>
            <a:avLst/>
            <a:gdLst/>
            <a:ahLst/>
            <a:cxnLst/>
            <a:rect l="l" t="t" r="r" b="b"/>
            <a:pathLst>
              <a:path w="21600" h="21600" extrusionOk="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1" name="Google Shape;721;p62"/>
          <p:cNvSpPr/>
          <p:nvPr/>
        </p:nvSpPr>
        <p:spPr>
          <a:xfrm>
            <a:off x="7246895" y="8337383"/>
            <a:ext cx="583362" cy="744120"/>
          </a:xfrm>
          <a:custGeom>
            <a:avLst/>
            <a:gdLst/>
            <a:ahLst/>
            <a:cxnLst/>
            <a:rect l="l" t="t" r="r" b="b"/>
            <a:pathLst>
              <a:path w="21600" h="21600" extrusionOk="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2" name="Google Shape;722;p62"/>
          <p:cNvSpPr/>
          <p:nvPr/>
        </p:nvSpPr>
        <p:spPr>
          <a:xfrm>
            <a:off x="7215411" y="10080732"/>
            <a:ext cx="663498" cy="751410"/>
          </a:xfrm>
          <a:custGeom>
            <a:avLst/>
            <a:gdLst/>
            <a:ahLst/>
            <a:cxnLst/>
            <a:rect l="l" t="t" r="r" b="b"/>
            <a:pathLst>
              <a:path w="21600" h="21600" extrusionOk="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3" name="Google Shape;723;p62"/>
          <p:cNvSpPr/>
          <p:nvPr/>
        </p:nvSpPr>
        <p:spPr>
          <a:xfrm>
            <a:off x="9471632" y="3385310"/>
            <a:ext cx="827658" cy="663498"/>
          </a:xfrm>
          <a:custGeom>
            <a:avLst/>
            <a:gdLst/>
            <a:ahLst/>
            <a:cxnLst/>
            <a:rect l="l" t="t" r="r" b="b"/>
            <a:pathLst>
              <a:path w="21600" h="21600" extrusionOk="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4" name="Google Shape;724;p62"/>
          <p:cNvSpPr/>
          <p:nvPr/>
        </p:nvSpPr>
        <p:spPr>
          <a:xfrm>
            <a:off x="9595487" y="5047830"/>
            <a:ext cx="579960" cy="748008"/>
          </a:xfrm>
          <a:custGeom>
            <a:avLst/>
            <a:gdLst/>
            <a:ahLst/>
            <a:cxnLst/>
            <a:rect l="l" t="t" r="r" b="b"/>
            <a:pathLst>
              <a:path w="21600" h="21600" extrusionOk="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5" name="Google Shape;725;p62"/>
          <p:cNvSpPr/>
          <p:nvPr/>
        </p:nvSpPr>
        <p:spPr>
          <a:xfrm>
            <a:off x="9553714" y="6607258"/>
            <a:ext cx="663498" cy="827658"/>
          </a:xfrm>
          <a:custGeom>
            <a:avLst/>
            <a:gdLst/>
            <a:ahLst/>
            <a:cxnLst/>
            <a:rect l="l" t="t" r="r" b="b"/>
            <a:pathLst>
              <a:path w="21600" h="21600" extrusionOk="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6" name="Google Shape;726;p62"/>
          <p:cNvSpPr/>
          <p:nvPr/>
        </p:nvSpPr>
        <p:spPr>
          <a:xfrm>
            <a:off x="9511451" y="8333474"/>
            <a:ext cx="748008" cy="748008"/>
          </a:xfrm>
          <a:custGeom>
            <a:avLst/>
            <a:gdLst/>
            <a:ahLst/>
            <a:cxnLst/>
            <a:rect l="l" t="t" r="r" b="b"/>
            <a:pathLst>
              <a:path w="21600" h="21600" extrusionOk="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7" name="Google Shape;727;p62"/>
          <p:cNvSpPr/>
          <p:nvPr/>
        </p:nvSpPr>
        <p:spPr>
          <a:xfrm>
            <a:off x="9513406" y="10004514"/>
            <a:ext cx="744120" cy="827658"/>
          </a:xfrm>
          <a:custGeom>
            <a:avLst/>
            <a:gdLst/>
            <a:ahLst/>
            <a:cxnLst/>
            <a:rect l="l" t="t" r="r" b="b"/>
            <a:pathLst>
              <a:path w="21600" h="21600" extrusionOk="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8" name="Google Shape;728;p62"/>
          <p:cNvSpPr/>
          <p:nvPr/>
        </p:nvSpPr>
        <p:spPr>
          <a:xfrm>
            <a:off x="11778243" y="3385310"/>
            <a:ext cx="866754" cy="870156"/>
          </a:xfrm>
          <a:custGeom>
            <a:avLst/>
            <a:gdLst/>
            <a:ahLst/>
            <a:cxnLst/>
            <a:rect l="l" t="t" r="r" b="b"/>
            <a:pathLst>
              <a:path w="21600" h="21600" extrusionOk="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729" name="Google Shape;729;p62"/>
          <p:cNvGrpSpPr/>
          <p:nvPr/>
        </p:nvGrpSpPr>
        <p:grpSpPr>
          <a:xfrm>
            <a:off x="11675383" y="5012848"/>
            <a:ext cx="992574" cy="992574"/>
            <a:chOff x="0" y="0"/>
            <a:chExt cx="992574" cy="992574"/>
          </a:xfrm>
        </p:grpSpPr>
        <p:sp>
          <p:nvSpPr>
            <p:cNvPr id="730" name="Google Shape;730;p62"/>
            <p:cNvSpPr/>
            <p:nvPr/>
          </p:nvSpPr>
          <p:spPr>
            <a:xfrm>
              <a:off x="352545" y="702344"/>
              <a:ext cx="287563" cy="83825"/>
            </a:xfrm>
            <a:custGeom>
              <a:avLst/>
              <a:gdLst/>
              <a:ahLst/>
              <a:cxnLst/>
              <a:rect l="l" t="t" r="r" b="b"/>
              <a:pathLst>
                <a:path w="21195" h="20917" extrusionOk="0">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1" name="Google Shape;731;p62"/>
            <p:cNvSpPr/>
            <p:nvPr/>
          </p:nvSpPr>
          <p:spPr>
            <a:xfrm>
              <a:off x="307820"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2" name="Google Shape;732;p62"/>
            <p:cNvSpPr/>
            <p:nvPr/>
          </p:nvSpPr>
          <p:spPr>
            <a:xfrm>
              <a:off x="0" y="0"/>
              <a:ext cx="992574" cy="992574"/>
            </a:xfrm>
            <a:custGeom>
              <a:avLst/>
              <a:gdLst/>
              <a:ahLst/>
              <a:cxnLst/>
              <a:rect l="l" t="t"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3" name="Google Shape;733;p62"/>
            <p:cNvSpPr/>
            <p:nvPr/>
          </p:nvSpPr>
          <p:spPr>
            <a:xfrm>
              <a:off x="598156"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sp>
        <p:nvSpPr>
          <p:cNvPr id="734" name="Google Shape;734;p62"/>
          <p:cNvSpPr/>
          <p:nvPr/>
        </p:nvSpPr>
        <p:spPr>
          <a:xfrm>
            <a:off x="11736923" y="6672728"/>
            <a:ext cx="827658" cy="762210"/>
          </a:xfrm>
          <a:custGeom>
            <a:avLst/>
            <a:gdLst/>
            <a:ahLst/>
            <a:cxnLst/>
            <a:rect l="l" t="t" r="r" b="b"/>
            <a:pathLst>
              <a:path w="21600" h="21600" extrusionOk="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5" name="Google Shape;735;p62"/>
          <p:cNvSpPr/>
          <p:nvPr/>
        </p:nvSpPr>
        <p:spPr>
          <a:xfrm>
            <a:off x="11740424" y="8323214"/>
            <a:ext cx="827658" cy="758268"/>
          </a:xfrm>
          <a:custGeom>
            <a:avLst/>
            <a:gdLst/>
            <a:ahLst/>
            <a:cxnLst/>
            <a:rect l="l" t="t" r="r" b="b"/>
            <a:pathLst>
              <a:path w="21600" h="21600" extrusionOk="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6" name="Google Shape;736;p62"/>
          <p:cNvSpPr/>
          <p:nvPr/>
        </p:nvSpPr>
        <p:spPr>
          <a:xfrm>
            <a:off x="11820877" y="10004514"/>
            <a:ext cx="663498" cy="827658"/>
          </a:xfrm>
          <a:custGeom>
            <a:avLst/>
            <a:gdLst/>
            <a:ahLst/>
            <a:cxnLst/>
            <a:rect l="l" t="t" r="r" b="b"/>
            <a:pathLst>
              <a:path w="21600" h="21600" extrusionOk="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7" name="Google Shape;737;p62"/>
          <p:cNvSpPr/>
          <p:nvPr/>
        </p:nvSpPr>
        <p:spPr>
          <a:xfrm>
            <a:off x="13994558" y="3381816"/>
            <a:ext cx="916110" cy="831546"/>
          </a:xfrm>
          <a:custGeom>
            <a:avLst/>
            <a:gdLst/>
            <a:ahLst/>
            <a:cxnLst/>
            <a:rect l="l" t="t" r="r" b="b"/>
            <a:pathLst>
              <a:path w="21600" h="21600" extrusionOk="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8" name="Google Shape;738;p62"/>
          <p:cNvSpPr/>
          <p:nvPr/>
        </p:nvSpPr>
        <p:spPr>
          <a:xfrm>
            <a:off x="14193945" y="5138775"/>
            <a:ext cx="579960" cy="705996"/>
          </a:xfrm>
          <a:custGeom>
            <a:avLst/>
            <a:gdLst/>
            <a:ahLst/>
            <a:cxnLst/>
            <a:rect l="l" t="t" r="r" b="b"/>
            <a:pathLst>
              <a:path w="21600" h="21600" extrusionOk="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9" name="Google Shape;739;p62"/>
          <p:cNvSpPr/>
          <p:nvPr/>
        </p:nvSpPr>
        <p:spPr>
          <a:xfrm>
            <a:off x="14071517" y="8294876"/>
            <a:ext cx="827658" cy="786618"/>
          </a:xfrm>
          <a:custGeom>
            <a:avLst/>
            <a:gdLst/>
            <a:ahLst/>
            <a:cxnLst/>
            <a:rect l="l" t="t" r="r" b="b"/>
            <a:pathLst>
              <a:path w="21600" h="21600" extrusionOk="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0" name="Google Shape;740;p62"/>
          <p:cNvSpPr/>
          <p:nvPr/>
        </p:nvSpPr>
        <p:spPr>
          <a:xfrm>
            <a:off x="14026041" y="6518825"/>
            <a:ext cx="912168" cy="916110"/>
          </a:xfrm>
          <a:custGeom>
            <a:avLst/>
            <a:gdLst/>
            <a:ahLst/>
            <a:cxnLst/>
            <a:rect l="l" t="t" r="r" b="b"/>
            <a:pathLst>
              <a:path w="21600" h="21600" extrusionOk="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1" name="Google Shape;741;p62"/>
          <p:cNvSpPr/>
          <p:nvPr/>
        </p:nvSpPr>
        <p:spPr>
          <a:xfrm>
            <a:off x="14113495" y="10088060"/>
            <a:ext cx="744120" cy="744120"/>
          </a:xfrm>
          <a:custGeom>
            <a:avLst/>
            <a:gdLst/>
            <a:ahLst/>
            <a:cxnLst/>
            <a:rect l="l" t="t" r="r" b="b"/>
            <a:pathLst>
              <a:path w="21600" h="21600" extrusionOk="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2" name="Google Shape;742;p62"/>
          <p:cNvSpPr/>
          <p:nvPr/>
        </p:nvSpPr>
        <p:spPr>
          <a:xfrm>
            <a:off x="16320738" y="3385310"/>
            <a:ext cx="827658" cy="827658"/>
          </a:xfrm>
          <a:custGeom>
            <a:avLst/>
            <a:gdLst/>
            <a:ahLst/>
            <a:cxnLst/>
            <a:rect l="l" t="t" r="r" b="b"/>
            <a:pathLst>
              <a:path w="21600" h="21600" extrusionOk="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3" name="Google Shape;743;p62"/>
          <p:cNvSpPr/>
          <p:nvPr/>
        </p:nvSpPr>
        <p:spPr>
          <a:xfrm>
            <a:off x="16261270" y="5117788"/>
            <a:ext cx="877014" cy="748008"/>
          </a:xfrm>
          <a:custGeom>
            <a:avLst/>
            <a:gdLst/>
            <a:ahLst/>
            <a:cxnLst/>
            <a:rect l="l" t="t"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4" name="Google Shape;744;p62"/>
          <p:cNvSpPr/>
          <p:nvPr/>
        </p:nvSpPr>
        <p:spPr>
          <a:xfrm>
            <a:off x="16306744" y="6728914"/>
            <a:ext cx="827658" cy="705996"/>
          </a:xfrm>
          <a:custGeom>
            <a:avLst/>
            <a:gdLst/>
            <a:ahLst/>
            <a:cxnLst/>
            <a:rect l="l" t="t" r="r" b="b"/>
            <a:pathLst>
              <a:path w="21600" h="21600" extrusionOk="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5" name="Google Shape;745;p62"/>
          <p:cNvSpPr/>
          <p:nvPr/>
        </p:nvSpPr>
        <p:spPr>
          <a:xfrm>
            <a:off x="16432670" y="8211329"/>
            <a:ext cx="663525" cy="870156"/>
          </a:xfrm>
          <a:custGeom>
            <a:avLst/>
            <a:gdLst/>
            <a:ahLst/>
            <a:cxnLst/>
            <a:rect l="l" t="t" r="r" b="b"/>
            <a:pathLst>
              <a:path w="21482" h="21600" extrusionOk="0">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6" name="Google Shape;746;p62"/>
          <p:cNvSpPr/>
          <p:nvPr/>
        </p:nvSpPr>
        <p:spPr>
          <a:xfrm>
            <a:off x="16313744" y="10045555"/>
            <a:ext cx="916110" cy="786618"/>
          </a:xfrm>
          <a:custGeom>
            <a:avLst/>
            <a:gdLst/>
            <a:ahLst/>
            <a:cxnLst/>
            <a:rect l="l" t="t" r="r" b="b"/>
            <a:pathLst>
              <a:path w="21600" h="21600" extrusionOk="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7" name="Google Shape;747;p62"/>
          <p:cNvSpPr/>
          <p:nvPr/>
        </p:nvSpPr>
        <p:spPr>
          <a:xfrm>
            <a:off x="2629518" y="3385310"/>
            <a:ext cx="744120" cy="827658"/>
          </a:xfrm>
          <a:custGeom>
            <a:avLst/>
            <a:gdLst/>
            <a:ahLst/>
            <a:cxnLst/>
            <a:rect l="l" t="t" r="r" b="b"/>
            <a:pathLst>
              <a:path w="21600" h="21600" extrusionOk="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8" name="Google Shape;748;p62"/>
          <p:cNvSpPr/>
          <p:nvPr/>
        </p:nvSpPr>
        <p:spPr>
          <a:xfrm>
            <a:off x="2591037" y="5058323"/>
            <a:ext cx="789534" cy="870156"/>
          </a:xfrm>
          <a:custGeom>
            <a:avLst/>
            <a:gdLst/>
            <a:ahLst/>
            <a:cxnLst/>
            <a:rect l="l" t="t" r="r" b="b"/>
            <a:pathLst>
              <a:path w="21600" h="21600" extrusionOk="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9" name="Google Shape;749;p62"/>
          <p:cNvSpPr/>
          <p:nvPr/>
        </p:nvSpPr>
        <p:spPr>
          <a:xfrm>
            <a:off x="2633015" y="6690805"/>
            <a:ext cx="786618" cy="744120"/>
          </a:xfrm>
          <a:custGeom>
            <a:avLst/>
            <a:gdLst/>
            <a:ahLst/>
            <a:cxnLst/>
            <a:rect l="l" t="t" r="r" b="b"/>
            <a:pathLst>
              <a:path w="21600" h="21600" extrusionOk="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0" name="Google Shape;750;p62"/>
          <p:cNvSpPr/>
          <p:nvPr/>
        </p:nvSpPr>
        <p:spPr>
          <a:xfrm>
            <a:off x="2629518" y="8337383"/>
            <a:ext cx="744120" cy="744120"/>
          </a:xfrm>
          <a:custGeom>
            <a:avLst/>
            <a:gdLst/>
            <a:ahLst/>
            <a:cxnLst/>
            <a:rect l="l" t="t" r="r" b="b"/>
            <a:pathLst>
              <a:path w="21600" h="21600" extrusionOk="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1" name="Google Shape;751;p62"/>
          <p:cNvSpPr/>
          <p:nvPr/>
        </p:nvSpPr>
        <p:spPr>
          <a:xfrm>
            <a:off x="2549065" y="9959076"/>
            <a:ext cx="835002" cy="873072"/>
          </a:xfrm>
          <a:custGeom>
            <a:avLst/>
            <a:gdLst/>
            <a:ahLst/>
            <a:cxnLst/>
            <a:rect l="l" t="t" r="r" b="b"/>
            <a:pathLst>
              <a:path w="21600" h="21600" extrusionOk="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2" name="Google Shape;752;p62"/>
          <p:cNvSpPr/>
          <p:nvPr/>
        </p:nvSpPr>
        <p:spPr>
          <a:xfrm>
            <a:off x="4847260" y="6607258"/>
            <a:ext cx="827658" cy="827658"/>
          </a:xfrm>
          <a:custGeom>
            <a:avLst/>
            <a:gdLst/>
            <a:ahLst/>
            <a:cxnLst/>
            <a:rect l="l" t="t"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3" name="Google Shape;753;p62"/>
          <p:cNvSpPr/>
          <p:nvPr/>
        </p:nvSpPr>
        <p:spPr>
          <a:xfrm>
            <a:off x="4805284" y="8337383"/>
            <a:ext cx="912168" cy="744120"/>
          </a:xfrm>
          <a:custGeom>
            <a:avLst/>
            <a:gdLst/>
            <a:ahLst/>
            <a:cxnLst/>
            <a:rect l="l" t="t"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4" name="Google Shape;754;p62"/>
          <p:cNvSpPr/>
          <p:nvPr/>
        </p:nvSpPr>
        <p:spPr>
          <a:xfrm>
            <a:off x="4889237" y="10088060"/>
            <a:ext cx="744120" cy="744120"/>
          </a:xfrm>
          <a:custGeom>
            <a:avLst/>
            <a:gdLst/>
            <a:ahLst/>
            <a:cxnLst/>
            <a:rect l="l" t="t" r="r" b="b"/>
            <a:pathLst>
              <a:path w="21600" h="21600" extrusionOk="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5" name="Google Shape;755;p62"/>
          <p:cNvSpPr/>
          <p:nvPr/>
        </p:nvSpPr>
        <p:spPr>
          <a:xfrm>
            <a:off x="4878739" y="4871613"/>
            <a:ext cx="831546" cy="997688"/>
          </a:xfrm>
          <a:custGeom>
            <a:avLst/>
            <a:gdLst/>
            <a:ahLst/>
            <a:cxnLst/>
            <a:rect l="l" t="t" r="r" b="b"/>
            <a:pathLst>
              <a:path w="21600" h="21553" extrusionOk="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6" name="Google Shape;756;p62"/>
          <p:cNvSpPr/>
          <p:nvPr/>
        </p:nvSpPr>
        <p:spPr>
          <a:xfrm>
            <a:off x="18667905" y="8253836"/>
            <a:ext cx="827658" cy="827658"/>
          </a:xfrm>
          <a:custGeom>
            <a:avLst/>
            <a:gdLst/>
            <a:ahLst/>
            <a:cxnLst/>
            <a:rect l="l" t="t" r="r" b="b"/>
            <a:pathLst>
              <a:path w="21600" h="21600" extrusionOk="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7" name="Google Shape;757;p62"/>
          <p:cNvSpPr/>
          <p:nvPr/>
        </p:nvSpPr>
        <p:spPr>
          <a:xfrm>
            <a:off x="18667905" y="6686897"/>
            <a:ext cx="829613" cy="748008"/>
          </a:xfrm>
          <a:custGeom>
            <a:avLst/>
            <a:gdLst/>
            <a:ahLst/>
            <a:cxnLst/>
            <a:rect l="l" t="t" r="r" b="b"/>
            <a:pathLst>
              <a:path w="21540" h="21600" extrusionOk="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8" name="Google Shape;758;p62"/>
          <p:cNvSpPr/>
          <p:nvPr/>
        </p:nvSpPr>
        <p:spPr>
          <a:xfrm>
            <a:off x="18632923" y="10004514"/>
            <a:ext cx="829575" cy="827658"/>
          </a:xfrm>
          <a:custGeom>
            <a:avLst/>
            <a:gdLst/>
            <a:ahLst/>
            <a:cxnLst/>
            <a:rect l="l" t="t" r="r" b="b"/>
            <a:pathLst>
              <a:path w="21539" h="21600" extrusionOk="0">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9" name="Google Shape;759;p62"/>
          <p:cNvSpPr/>
          <p:nvPr/>
        </p:nvSpPr>
        <p:spPr>
          <a:xfrm>
            <a:off x="18748356" y="5215734"/>
            <a:ext cx="748008" cy="663498"/>
          </a:xfrm>
          <a:custGeom>
            <a:avLst/>
            <a:gdLst/>
            <a:ahLst/>
            <a:cxnLst/>
            <a:rect l="l" t="t"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0" name="Google Shape;760;p62"/>
          <p:cNvSpPr/>
          <p:nvPr/>
        </p:nvSpPr>
        <p:spPr>
          <a:xfrm>
            <a:off x="18751855" y="3385310"/>
            <a:ext cx="748008" cy="912168"/>
          </a:xfrm>
          <a:custGeom>
            <a:avLst/>
            <a:gdLst/>
            <a:ahLst/>
            <a:cxnLst/>
            <a:rect l="l" t="t" r="r" b="b"/>
            <a:pathLst>
              <a:path w="21600" h="21600" extrusionOk="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1" name="Google Shape;761;p62"/>
          <p:cNvSpPr/>
          <p:nvPr/>
        </p:nvSpPr>
        <p:spPr>
          <a:xfrm>
            <a:off x="20980094" y="5292690"/>
            <a:ext cx="744120" cy="415314"/>
          </a:xfrm>
          <a:custGeom>
            <a:avLst/>
            <a:gdLst/>
            <a:ahLst/>
            <a:cxnLst/>
            <a:rect l="l" t="t" r="r" b="b"/>
            <a:pathLst>
              <a:path w="21600" h="21600" extrusionOk="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2" name="Google Shape;762;p62"/>
          <p:cNvSpPr/>
          <p:nvPr/>
        </p:nvSpPr>
        <p:spPr>
          <a:xfrm>
            <a:off x="20934616" y="3381816"/>
            <a:ext cx="831546" cy="831546"/>
          </a:xfrm>
          <a:custGeom>
            <a:avLst/>
            <a:gdLst/>
            <a:ahLst/>
            <a:cxnLst/>
            <a:rect l="l" t="t"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3" name="Google Shape;763;p62"/>
          <p:cNvSpPr/>
          <p:nvPr/>
        </p:nvSpPr>
        <p:spPr>
          <a:xfrm>
            <a:off x="20980094" y="8253836"/>
            <a:ext cx="751410" cy="827658"/>
          </a:xfrm>
          <a:custGeom>
            <a:avLst/>
            <a:gdLst/>
            <a:ahLst/>
            <a:cxnLst/>
            <a:rect l="l" t="t"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4" name="Google Shape;764;p62"/>
          <p:cNvSpPr/>
          <p:nvPr/>
        </p:nvSpPr>
        <p:spPr>
          <a:xfrm>
            <a:off x="20980094" y="6851548"/>
            <a:ext cx="744120" cy="583362"/>
          </a:xfrm>
          <a:custGeom>
            <a:avLst/>
            <a:gdLst/>
            <a:ahLst/>
            <a:cxnLst/>
            <a:rect l="l" t="t" r="r" b="b"/>
            <a:pathLst>
              <a:path w="21600" h="21600" extrusionOk="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5" name="Google Shape;765;p62"/>
          <p:cNvSpPr/>
          <p:nvPr/>
        </p:nvSpPr>
        <p:spPr>
          <a:xfrm>
            <a:off x="20952111" y="10042623"/>
            <a:ext cx="827658" cy="789534"/>
          </a:xfrm>
          <a:custGeom>
            <a:avLst/>
            <a:gdLst/>
            <a:ahLst/>
            <a:cxnLst/>
            <a:rect l="l" t="t" r="r" b="b"/>
            <a:pathLst>
              <a:path w="21600" h="21600" extrusionOk="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6" name="Google Shape;766;p62"/>
          <p:cNvSpPr/>
          <p:nvPr/>
        </p:nvSpPr>
        <p:spPr>
          <a:xfrm>
            <a:off x="4829766" y="3381816"/>
            <a:ext cx="926370" cy="544752"/>
          </a:xfrm>
          <a:custGeom>
            <a:avLst/>
            <a:gdLst/>
            <a:ahLst/>
            <a:cxnLst/>
            <a:rect l="l" t="t" r="r" b="b"/>
            <a:pathLst>
              <a:path w="21600" h="21600" extrusionOk="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7" name="Google Shape;767;p62"/>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768" name="Google Shape;768;p62"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3"/>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774" name="Google Shape;774;p63"/>
          <p:cNvSpPr txBox="1"/>
          <p:nvPr/>
        </p:nvSpPr>
        <p:spPr>
          <a:xfrm>
            <a:off x="209637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Alarm</a:t>
            </a:r>
            <a:endParaRPr/>
          </a:p>
        </p:txBody>
      </p:sp>
      <p:sp>
        <p:nvSpPr>
          <p:cNvPr id="775" name="Google Shape;775;p63"/>
          <p:cNvSpPr txBox="1"/>
          <p:nvPr/>
        </p:nvSpPr>
        <p:spPr>
          <a:xfrm>
            <a:off x="4346702"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Assessment</a:t>
            </a:r>
            <a:endParaRPr/>
          </a:p>
        </p:txBody>
      </p:sp>
      <p:sp>
        <p:nvSpPr>
          <p:cNvPr id="776" name="Google Shape;776;p63"/>
          <p:cNvSpPr txBox="1"/>
          <p:nvPr/>
        </p:nvSpPr>
        <p:spPr>
          <a:xfrm>
            <a:off x="661594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Sync</a:t>
            </a:r>
            <a:endParaRPr/>
          </a:p>
        </p:txBody>
      </p:sp>
      <p:sp>
        <p:nvSpPr>
          <p:cNvPr id="777" name="Google Shape;777;p63"/>
          <p:cNvSpPr txBox="1"/>
          <p:nvPr/>
        </p:nvSpPr>
        <p:spPr>
          <a:xfrm>
            <a:off x="9017564"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Exit App</a:t>
            </a:r>
            <a:endParaRPr/>
          </a:p>
        </p:txBody>
      </p:sp>
      <p:sp>
        <p:nvSpPr>
          <p:cNvPr id="778" name="Google Shape;778;p63"/>
          <p:cNvSpPr txBox="1"/>
          <p:nvPr/>
        </p:nvSpPr>
        <p:spPr>
          <a:xfrm>
            <a:off x="1122622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779" name="Google Shape;779;p63"/>
          <p:cNvSpPr txBox="1"/>
          <p:nvPr/>
        </p:nvSpPr>
        <p:spPr>
          <a:xfrm>
            <a:off x="1351823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Visibility</a:t>
            </a:r>
            <a:endParaRPr/>
          </a:p>
        </p:txBody>
      </p:sp>
      <p:sp>
        <p:nvSpPr>
          <p:cNvPr id="780" name="Google Shape;780;p63"/>
          <p:cNvSpPr txBox="1"/>
          <p:nvPr/>
        </p:nvSpPr>
        <p:spPr>
          <a:xfrm>
            <a:off x="15787473"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Trolley</a:t>
            </a:r>
            <a:endParaRPr/>
          </a:p>
        </p:txBody>
      </p:sp>
      <p:sp>
        <p:nvSpPr>
          <p:cNvPr id="781" name="Google Shape;781;p63"/>
          <p:cNvSpPr txBox="1"/>
          <p:nvPr/>
        </p:nvSpPr>
        <p:spPr>
          <a:xfrm>
            <a:off x="1818908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782" name="Google Shape;782;p63"/>
          <p:cNvSpPr txBox="1"/>
          <p:nvPr/>
        </p:nvSpPr>
        <p:spPr>
          <a:xfrm>
            <a:off x="2045447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a:t>
            </a:r>
            <a:endParaRPr/>
          </a:p>
        </p:txBody>
      </p:sp>
      <p:sp>
        <p:nvSpPr>
          <p:cNvPr id="783" name="Google Shape;783;p63"/>
          <p:cNvSpPr txBox="1"/>
          <p:nvPr/>
        </p:nvSpPr>
        <p:spPr>
          <a:xfrm>
            <a:off x="209637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Settings</a:t>
            </a:r>
            <a:endParaRPr/>
          </a:p>
        </p:txBody>
      </p:sp>
      <p:sp>
        <p:nvSpPr>
          <p:cNvPr id="784" name="Google Shape;784;p63"/>
          <p:cNvSpPr txBox="1"/>
          <p:nvPr/>
        </p:nvSpPr>
        <p:spPr>
          <a:xfrm>
            <a:off x="4346702"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Assignment</a:t>
            </a:r>
            <a:endParaRPr/>
          </a:p>
        </p:txBody>
      </p:sp>
      <p:sp>
        <p:nvSpPr>
          <p:cNvPr id="785" name="Google Shape;785;p63"/>
          <p:cNvSpPr txBox="1"/>
          <p:nvPr/>
        </p:nvSpPr>
        <p:spPr>
          <a:xfrm>
            <a:off x="661594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Check</a:t>
            </a:r>
            <a:endParaRPr/>
          </a:p>
        </p:txBody>
      </p:sp>
      <p:sp>
        <p:nvSpPr>
          <p:cNvPr id="786" name="Google Shape;786;p63"/>
          <p:cNvSpPr txBox="1"/>
          <p:nvPr/>
        </p:nvSpPr>
        <p:spPr>
          <a:xfrm>
            <a:off x="9017564"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Explore</a:t>
            </a:r>
            <a:endParaRPr/>
          </a:p>
        </p:txBody>
      </p:sp>
      <p:sp>
        <p:nvSpPr>
          <p:cNvPr id="787" name="Google Shape;787;p63"/>
          <p:cNvSpPr txBox="1"/>
          <p:nvPr/>
        </p:nvSpPr>
        <p:spPr>
          <a:xfrm>
            <a:off x="11020010" y="6025117"/>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Down</a:t>
            </a:r>
            <a:endParaRPr/>
          </a:p>
        </p:txBody>
      </p:sp>
      <p:sp>
        <p:nvSpPr>
          <p:cNvPr id="788" name="Google Shape;788;p63"/>
          <p:cNvSpPr txBox="1"/>
          <p:nvPr/>
        </p:nvSpPr>
        <p:spPr>
          <a:xfrm>
            <a:off x="1351823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Today</a:t>
            </a:r>
            <a:endParaRPr/>
          </a:p>
        </p:txBody>
      </p:sp>
      <p:sp>
        <p:nvSpPr>
          <p:cNvPr id="789" name="Google Shape;789;p63"/>
          <p:cNvSpPr txBox="1"/>
          <p:nvPr/>
        </p:nvSpPr>
        <p:spPr>
          <a:xfrm>
            <a:off x="15787473"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Perm Media</a:t>
            </a:r>
            <a:endParaRPr/>
          </a:p>
        </p:txBody>
      </p:sp>
      <p:sp>
        <p:nvSpPr>
          <p:cNvPr id="790" name="Google Shape;790;p63"/>
          <p:cNvSpPr txBox="1"/>
          <p:nvPr/>
        </p:nvSpPr>
        <p:spPr>
          <a:xfrm>
            <a:off x="1818908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People</a:t>
            </a:r>
            <a:endParaRPr/>
          </a:p>
        </p:txBody>
      </p:sp>
      <p:sp>
        <p:nvSpPr>
          <p:cNvPr id="791" name="Google Shape;791;p63"/>
          <p:cNvSpPr txBox="1"/>
          <p:nvPr/>
        </p:nvSpPr>
        <p:spPr>
          <a:xfrm>
            <a:off x="2045447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search</a:t>
            </a:r>
            <a:endParaRPr/>
          </a:p>
        </p:txBody>
      </p:sp>
      <p:sp>
        <p:nvSpPr>
          <p:cNvPr id="792" name="Google Shape;792;p63"/>
          <p:cNvSpPr txBox="1"/>
          <p:nvPr/>
        </p:nvSpPr>
        <p:spPr>
          <a:xfrm>
            <a:off x="209637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Airplane</a:t>
            </a:r>
            <a:endParaRPr/>
          </a:p>
        </p:txBody>
      </p:sp>
      <p:sp>
        <p:nvSpPr>
          <p:cNvPr id="793" name="Google Shape;793;p63"/>
          <p:cNvSpPr txBox="1"/>
          <p:nvPr/>
        </p:nvSpPr>
        <p:spPr>
          <a:xfrm>
            <a:off x="4346702"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Signal</a:t>
            </a:r>
            <a:endParaRPr/>
          </a:p>
        </p:txBody>
      </p:sp>
      <p:sp>
        <p:nvSpPr>
          <p:cNvPr id="794" name="Google Shape;794;p63"/>
          <p:cNvSpPr txBox="1"/>
          <p:nvPr/>
        </p:nvSpPr>
        <p:spPr>
          <a:xfrm>
            <a:off x="661594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Photo</a:t>
            </a:r>
            <a:endParaRPr/>
          </a:p>
        </p:txBody>
      </p:sp>
      <p:sp>
        <p:nvSpPr>
          <p:cNvPr id="795" name="Google Shape;795;p63"/>
          <p:cNvSpPr txBox="1"/>
          <p:nvPr/>
        </p:nvSpPr>
        <p:spPr>
          <a:xfrm>
            <a:off x="9017564"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1</a:t>
            </a:r>
            <a:endParaRPr/>
          </a:p>
        </p:txBody>
      </p:sp>
      <p:sp>
        <p:nvSpPr>
          <p:cNvPr id="796" name="Google Shape;796;p63"/>
          <p:cNvSpPr txBox="1"/>
          <p:nvPr/>
        </p:nvSpPr>
        <p:spPr>
          <a:xfrm>
            <a:off x="1122622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Block</a:t>
            </a:r>
            <a:endParaRPr/>
          </a:p>
        </p:txBody>
      </p:sp>
      <p:sp>
        <p:nvSpPr>
          <p:cNvPr id="797" name="Google Shape;797;p63"/>
          <p:cNvSpPr txBox="1"/>
          <p:nvPr/>
        </p:nvSpPr>
        <p:spPr>
          <a:xfrm>
            <a:off x="13232523" y="743184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Send</a:t>
            </a:r>
            <a:endParaRPr/>
          </a:p>
        </p:txBody>
      </p:sp>
      <p:sp>
        <p:nvSpPr>
          <p:cNvPr id="798" name="Google Shape;798;p63"/>
          <p:cNvSpPr txBox="1"/>
          <p:nvPr/>
        </p:nvSpPr>
        <p:spPr>
          <a:xfrm>
            <a:off x="15787473"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Smartphone</a:t>
            </a:r>
            <a:endParaRPr/>
          </a:p>
        </p:txBody>
      </p:sp>
      <p:sp>
        <p:nvSpPr>
          <p:cNvPr id="799" name="Google Shape;799;p63"/>
          <p:cNvSpPr txBox="1"/>
          <p:nvPr/>
        </p:nvSpPr>
        <p:spPr>
          <a:xfrm>
            <a:off x="1818908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Style</a:t>
            </a:r>
            <a:endParaRPr/>
          </a:p>
        </p:txBody>
      </p:sp>
      <p:sp>
        <p:nvSpPr>
          <p:cNvPr id="800" name="Google Shape;800;p63"/>
          <p:cNvSpPr txBox="1"/>
          <p:nvPr/>
        </p:nvSpPr>
        <p:spPr>
          <a:xfrm>
            <a:off x="2045447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Walk</a:t>
            </a:r>
            <a:endParaRPr/>
          </a:p>
        </p:txBody>
      </p:sp>
      <p:sp>
        <p:nvSpPr>
          <p:cNvPr id="801" name="Google Shape;801;p63"/>
          <p:cNvSpPr txBox="1"/>
          <p:nvPr/>
        </p:nvSpPr>
        <p:spPr>
          <a:xfrm>
            <a:off x="209637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Bluetooth</a:t>
            </a:r>
            <a:endParaRPr/>
          </a:p>
        </p:txBody>
      </p:sp>
      <p:sp>
        <p:nvSpPr>
          <p:cNvPr id="802" name="Google Shape;802;p63"/>
          <p:cNvSpPr txBox="1"/>
          <p:nvPr/>
        </p:nvSpPr>
        <p:spPr>
          <a:xfrm>
            <a:off x="4346702"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WiFi</a:t>
            </a:r>
            <a:endParaRPr/>
          </a:p>
        </p:txBody>
      </p:sp>
      <p:sp>
        <p:nvSpPr>
          <p:cNvPr id="803" name="Google Shape;803;p63"/>
          <p:cNvSpPr txBox="1"/>
          <p:nvPr/>
        </p:nvSpPr>
        <p:spPr>
          <a:xfrm>
            <a:off x="661594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Upload</a:t>
            </a:r>
            <a:endParaRPr/>
          </a:p>
        </p:txBody>
      </p:sp>
      <p:sp>
        <p:nvSpPr>
          <p:cNvPr id="804" name="Google Shape;804;p63"/>
          <p:cNvSpPr txBox="1"/>
          <p:nvPr/>
        </p:nvSpPr>
        <p:spPr>
          <a:xfrm>
            <a:off x="9017564"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2</a:t>
            </a:r>
            <a:endParaRPr/>
          </a:p>
        </p:txBody>
      </p:sp>
      <p:sp>
        <p:nvSpPr>
          <p:cNvPr id="805" name="Google Shape;805;p63"/>
          <p:cNvSpPr txBox="1"/>
          <p:nvPr/>
        </p:nvSpPr>
        <p:spPr>
          <a:xfrm>
            <a:off x="1122622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Email</a:t>
            </a:r>
            <a:endParaRPr/>
          </a:p>
        </p:txBody>
      </p:sp>
      <p:sp>
        <p:nvSpPr>
          <p:cNvPr id="806" name="Google Shape;806;p63"/>
          <p:cNvSpPr txBox="1"/>
          <p:nvPr/>
        </p:nvSpPr>
        <p:spPr>
          <a:xfrm>
            <a:off x="1351823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Laptop</a:t>
            </a:r>
            <a:endParaRPr/>
          </a:p>
        </p:txBody>
      </p:sp>
      <p:sp>
        <p:nvSpPr>
          <p:cNvPr id="807" name="Google Shape;807;p63"/>
          <p:cNvSpPr txBox="1"/>
          <p:nvPr/>
        </p:nvSpPr>
        <p:spPr>
          <a:xfrm>
            <a:off x="15787473"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iPhone</a:t>
            </a:r>
            <a:endParaRPr/>
          </a:p>
        </p:txBody>
      </p:sp>
      <p:sp>
        <p:nvSpPr>
          <p:cNvPr id="808" name="Google Shape;808;p63"/>
          <p:cNvSpPr txBox="1"/>
          <p:nvPr/>
        </p:nvSpPr>
        <p:spPr>
          <a:xfrm>
            <a:off x="1818908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Controls</a:t>
            </a:r>
            <a:endParaRPr/>
          </a:p>
        </p:txBody>
      </p:sp>
      <p:sp>
        <p:nvSpPr>
          <p:cNvPr id="809" name="Google Shape;809;p63"/>
          <p:cNvSpPr txBox="1"/>
          <p:nvPr/>
        </p:nvSpPr>
        <p:spPr>
          <a:xfrm>
            <a:off x="2045447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Bike</a:t>
            </a:r>
            <a:endParaRPr/>
          </a:p>
        </p:txBody>
      </p:sp>
      <p:sp>
        <p:nvSpPr>
          <p:cNvPr id="810" name="Google Shape;810;p63"/>
          <p:cNvSpPr txBox="1"/>
          <p:nvPr/>
        </p:nvSpPr>
        <p:spPr>
          <a:xfrm>
            <a:off x="209637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Pie Chart</a:t>
            </a:r>
            <a:endParaRPr/>
          </a:p>
        </p:txBody>
      </p:sp>
      <p:sp>
        <p:nvSpPr>
          <p:cNvPr id="811" name="Google Shape;811;p63"/>
          <p:cNvSpPr txBox="1"/>
          <p:nvPr/>
        </p:nvSpPr>
        <p:spPr>
          <a:xfrm>
            <a:off x="4174461" y="10854751"/>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Money</a:t>
            </a:r>
            <a:endParaRPr/>
          </a:p>
        </p:txBody>
      </p:sp>
      <p:sp>
        <p:nvSpPr>
          <p:cNvPr id="812" name="Google Shape;812;p63"/>
          <p:cNvSpPr txBox="1"/>
          <p:nvPr/>
        </p:nvSpPr>
        <p:spPr>
          <a:xfrm>
            <a:off x="661594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Attachment</a:t>
            </a:r>
            <a:endParaRPr/>
          </a:p>
        </p:txBody>
      </p:sp>
      <p:sp>
        <p:nvSpPr>
          <p:cNvPr id="813" name="Google Shape;813;p63"/>
          <p:cNvSpPr txBox="1"/>
          <p:nvPr/>
        </p:nvSpPr>
        <p:spPr>
          <a:xfrm>
            <a:off x="9017564"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Video</a:t>
            </a:r>
            <a:endParaRPr/>
          </a:p>
        </p:txBody>
      </p:sp>
      <p:sp>
        <p:nvSpPr>
          <p:cNvPr id="814" name="Google Shape;814;p63"/>
          <p:cNvSpPr txBox="1"/>
          <p:nvPr/>
        </p:nvSpPr>
        <p:spPr>
          <a:xfrm>
            <a:off x="1122622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Business</a:t>
            </a:r>
            <a:endParaRPr/>
          </a:p>
        </p:txBody>
      </p:sp>
      <p:sp>
        <p:nvSpPr>
          <p:cNvPr id="815" name="Google Shape;815;p63"/>
          <p:cNvSpPr txBox="1"/>
          <p:nvPr/>
        </p:nvSpPr>
        <p:spPr>
          <a:xfrm>
            <a:off x="1351823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Chromebook</a:t>
            </a:r>
            <a:endParaRPr/>
          </a:p>
        </p:txBody>
      </p:sp>
      <p:sp>
        <p:nvSpPr>
          <p:cNvPr id="816" name="Google Shape;816;p63"/>
          <p:cNvSpPr txBox="1"/>
          <p:nvPr/>
        </p:nvSpPr>
        <p:spPr>
          <a:xfrm>
            <a:off x="15787473"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Security</a:t>
            </a:r>
            <a:endParaRPr/>
          </a:p>
        </p:txBody>
      </p:sp>
      <p:sp>
        <p:nvSpPr>
          <p:cNvPr id="817" name="Google Shape;817;p63"/>
          <p:cNvSpPr txBox="1"/>
          <p:nvPr/>
        </p:nvSpPr>
        <p:spPr>
          <a:xfrm>
            <a:off x="1818908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Notification</a:t>
            </a:r>
            <a:endParaRPr/>
          </a:p>
        </p:txBody>
      </p:sp>
      <p:sp>
        <p:nvSpPr>
          <p:cNvPr id="818" name="Google Shape;818;p63"/>
          <p:cNvSpPr txBox="1"/>
          <p:nvPr/>
        </p:nvSpPr>
        <p:spPr>
          <a:xfrm>
            <a:off x="2045447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a:t>
            </a:r>
            <a:endParaRPr/>
          </a:p>
        </p:txBody>
      </p:sp>
      <p:sp>
        <p:nvSpPr>
          <p:cNvPr id="819" name="Google Shape;819;p63"/>
          <p:cNvSpPr/>
          <p:nvPr/>
        </p:nvSpPr>
        <p:spPr>
          <a:xfrm>
            <a:off x="7131459" y="5064724"/>
            <a:ext cx="827658" cy="827658"/>
          </a:xfrm>
          <a:custGeom>
            <a:avLst/>
            <a:gdLst/>
            <a:ahLst/>
            <a:cxnLst/>
            <a:rect l="l" t="t" r="r" b="b"/>
            <a:pathLst>
              <a:path w="21600" h="21600" extrusionOk="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0" name="Google Shape;820;p63"/>
          <p:cNvSpPr/>
          <p:nvPr/>
        </p:nvSpPr>
        <p:spPr>
          <a:xfrm>
            <a:off x="9510872" y="5064724"/>
            <a:ext cx="827658" cy="827658"/>
          </a:xfrm>
          <a:custGeom>
            <a:avLst/>
            <a:gdLst/>
            <a:ahLst/>
            <a:cxnLst/>
            <a:rect l="l" t="t" r="r" b="b"/>
            <a:pathLst>
              <a:path w="21600" h="21600" extrusionOk="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1" name="Google Shape;821;p63"/>
          <p:cNvSpPr/>
          <p:nvPr/>
        </p:nvSpPr>
        <p:spPr>
          <a:xfrm>
            <a:off x="11694948" y="5064724"/>
            <a:ext cx="916110" cy="831546"/>
          </a:xfrm>
          <a:custGeom>
            <a:avLst/>
            <a:gdLst/>
            <a:ahLst/>
            <a:cxnLst/>
            <a:rect l="l" t="t"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2" name="Google Shape;822;p63"/>
          <p:cNvSpPr/>
          <p:nvPr/>
        </p:nvSpPr>
        <p:spPr>
          <a:xfrm>
            <a:off x="14109994" y="5064724"/>
            <a:ext cx="745561" cy="827658"/>
          </a:xfrm>
          <a:custGeom>
            <a:avLst/>
            <a:gdLst/>
            <a:ahLst/>
            <a:cxnLst/>
            <a:rect l="l" t="t" r="r" b="b"/>
            <a:pathLst>
              <a:path w="21534" h="21600" extrusionOk="0">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3" name="Google Shape;823;p63"/>
          <p:cNvSpPr/>
          <p:nvPr/>
        </p:nvSpPr>
        <p:spPr>
          <a:xfrm>
            <a:off x="16271769" y="5064724"/>
            <a:ext cx="993724" cy="831546"/>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4" name="Google Shape;824;p63"/>
          <p:cNvSpPr/>
          <p:nvPr/>
        </p:nvSpPr>
        <p:spPr>
          <a:xfrm>
            <a:off x="2588955" y="5064724"/>
            <a:ext cx="800316" cy="827658"/>
          </a:xfrm>
          <a:custGeom>
            <a:avLst/>
            <a:gdLst/>
            <a:ahLst/>
            <a:cxnLst/>
            <a:rect l="l" t="t" r="r" b="b"/>
            <a:pathLst>
              <a:path w="21524" h="21600" extrusionOk="0">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5" name="Google Shape;825;p63"/>
          <p:cNvSpPr/>
          <p:nvPr/>
        </p:nvSpPr>
        <p:spPr>
          <a:xfrm>
            <a:off x="4892733" y="5064724"/>
            <a:ext cx="744120" cy="827658"/>
          </a:xfrm>
          <a:custGeom>
            <a:avLst/>
            <a:gdLst/>
            <a:ahLst/>
            <a:cxnLst/>
            <a:rect l="l" t="t" r="r" b="b"/>
            <a:pathLst>
              <a:path w="21600" h="21600" extrusionOk="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6" name="Google Shape;826;p63"/>
          <p:cNvSpPr/>
          <p:nvPr/>
        </p:nvSpPr>
        <p:spPr>
          <a:xfrm>
            <a:off x="18625930" y="5309587"/>
            <a:ext cx="831546" cy="583362"/>
          </a:xfrm>
          <a:custGeom>
            <a:avLst/>
            <a:gdLst/>
            <a:ahLst/>
            <a:cxnLst/>
            <a:rect l="l" t="t"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7" name="Google Shape;827;p63"/>
          <p:cNvSpPr/>
          <p:nvPr/>
        </p:nvSpPr>
        <p:spPr>
          <a:xfrm>
            <a:off x="20994081" y="5166169"/>
            <a:ext cx="727002" cy="723114"/>
          </a:xfrm>
          <a:custGeom>
            <a:avLst/>
            <a:gdLst/>
            <a:ahLst/>
            <a:cxnLst/>
            <a:rect l="l" t="t" r="r" b="b"/>
            <a:pathLst>
              <a:path w="21600" h="21600" extrusionOk="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8" name="Google Shape;828;p63"/>
          <p:cNvSpPr/>
          <p:nvPr/>
        </p:nvSpPr>
        <p:spPr>
          <a:xfrm>
            <a:off x="2681288" y="6623005"/>
            <a:ext cx="712854" cy="754380"/>
          </a:xfrm>
          <a:custGeom>
            <a:avLst/>
            <a:gdLst/>
            <a:ahLst/>
            <a:cxnLst/>
            <a:rect l="l" t="t" r="r" b="b"/>
            <a:pathLst>
              <a:path w="21600" h="21600" extrusionOk="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9" name="Google Shape;829;p63"/>
          <p:cNvSpPr/>
          <p:nvPr/>
        </p:nvSpPr>
        <p:spPr>
          <a:xfrm>
            <a:off x="2792652" y="8241237"/>
            <a:ext cx="479790" cy="757296"/>
          </a:xfrm>
          <a:custGeom>
            <a:avLst/>
            <a:gdLst/>
            <a:ahLst/>
            <a:cxnLst/>
            <a:rect l="l" t="t" r="r" b="b"/>
            <a:pathLst>
              <a:path w="21600" h="21600" extrusionOk="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0" name="Google Shape;830;p63"/>
          <p:cNvSpPr/>
          <p:nvPr/>
        </p:nvSpPr>
        <p:spPr>
          <a:xfrm>
            <a:off x="2638019" y="9749487"/>
            <a:ext cx="754380" cy="754380"/>
          </a:xfrm>
          <a:custGeom>
            <a:avLst/>
            <a:gdLst/>
            <a:ahLst/>
            <a:cxnLst/>
            <a:rect l="l" t="t" r="r" b="b"/>
            <a:pathLst>
              <a:path w="21600" h="21600" extrusionOk="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1" name="Google Shape;831;p63"/>
          <p:cNvSpPr/>
          <p:nvPr/>
        </p:nvSpPr>
        <p:spPr>
          <a:xfrm>
            <a:off x="4887652" y="6604094"/>
            <a:ext cx="754380" cy="754380"/>
          </a:xfrm>
          <a:custGeom>
            <a:avLst/>
            <a:gdLst/>
            <a:ahLst/>
            <a:cxnLst/>
            <a:rect l="l" t="t" r="r" b="b"/>
            <a:pathLst>
              <a:path w="21600" h="21600" extrusionOk="0">
                <a:moveTo>
                  <a:pt x="0" y="21600"/>
                </a:moveTo>
                <a:lnTo>
                  <a:pt x="21600" y="21600"/>
                </a:lnTo>
                <a:lnTo>
                  <a:pt x="21600" y="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2" name="Google Shape;832;p63"/>
          <p:cNvSpPr/>
          <p:nvPr/>
        </p:nvSpPr>
        <p:spPr>
          <a:xfrm>
            <a:off x="4828488" y="8291469"/>
            <a:ext cx="876528" cy="695736"/>
          </a:xfrm>
          <a:custGeom>
            <a:avLst/>
            <a:gdLst/>
            <a:ahLst/>
            <a:cxnLst/>
            <a:rect l="l" t="t" r="r" b="b"/>
            <a:pathLst>
              <a:path w="21600" h="21600" extrusionOk="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3" name="Google Shape;833;p63"/>
          <p:cNvSpPr/>
          <p:nvPr/>
        </p:nvSpPr>
        <p:spPr>
          <a:xfrm>
            <a:off x="5025347" y="9762943"/>
            <a:ext cx="451926" cy="795906"/>
          </a:xfrm>
          <a:custGeom>
            <a:avLst/>
            <a:gdLst/>
            <a:ahLst/>
            <a:cxnLst/>
            <a:rect l="l" t="t" r="r" b="b"/>
            <a:pathLst>
              <a:path w="21600" h="21600" extrusionOk="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4" name="Google Shape;834;p63"/>
          <p:cNvSpPr/>
          <p:nvPr/>
        </p:nvSpPr>
        <p:spPr>
          <a:xfrm>
            <a:off x="7328229" y="9697411"/>
            <a:ext cx="419688" cy="837432"/>
          </a:xfrm>
          <a:custGeom>
            <a:avLst/>
            <a:gdLst/>
            <a:ahLst/>
            <a:cxnLst/>
            <a:rect l="l" t="t" r="r" b="b"/>
            <a:pathLst>
              <a:path w="21600" h="21600" extrusionOk="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5" name="Google Shape;835;p63"/>
          <p:cNvSpPr/>
          <p:nvPr/>
        </p:nvSpPr>
        <p:spPr>
          <a:xfrm>
            <a:off x="7171625" y="6547367"/>
            <a:ext cx="799794" cy="799794"/>
          </a:xfrm>
          <a:custGeom>
            <a:avLst/>
            <a:gdLst/>
            <a:ahLst/>
            <a:cxnLst/>
            <a:rect l="l" t="t"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6" name="Google Shape;836;p63"/>
          <p:cNvSpPr/>
          <p:nvPr/>
        </p:nvSpPr>
        <p:spPr>
          <a:xfrm>
            <a:off x="7205372" y="8241237"/>
            <a:ext cx="625374" cy="712854"/>
          </a:xfrm>
          <a:custGeom>
            <a:avLst/>
            <a:gdLst/>
            <a:ahLst/>
            <a:cxnLst/>
            <a:rect l="l" t="t" r="r" b="b"/>
            <a:pathLst>
              <a:path w="21600" h="21600" extrusionOk="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7" name="Google Shape;837;p63"/>
          <p:cNvSpPr/>
          <p:nvPr/>
        </p:nvSpPr>
        <p:spPr>
          <a:xfrm>
            <a:off x="9665779" y="6623005"/>
            <a:ext cx="454896" cy="576990"/>
          </a:xfrm>
          <a:custGeom>
            <a:avLst/>
            <a:gdLst/>
            <a:ahLst/>
            <a:cxnLst/>
            <a:rect l="l" t="t" r="r" b="b"/>
            <a:pathLst>
              <a:path w="21600" h="21600" extrusionOk="0">
                <a:moveTo>
                  <a:pt x="0" y="0"/>
                </a:moveTo>
                <a:lnTo>
                  <a:pt x="0" y="21600"/>
                </a:lnTo>
                <a:lnTo>
                  <a:pt x="21600" y="10756"/>
                </a:lnTo>
                <a:lnTo>
                  <a:pt x="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8" name="Google Shape;838;p63"/>
          <p:cNvSpPr/>
          <p:nvPr/>
        </p:nvSpPr>
        <p:spPr>
          <a:xfrm>
            <a:off x="9460455" y="8119430"/>
            <a:ext cx="858924" cy="858924"/>
          </a:xfrm>
          <a:custGeom>
            <a:avLst/>
            <a:gdLst/>
            <a:ahLst/>
            <a:cxnLst/>
            <a:rect l="l" t="t"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9" name="Google Shape;839;p63"/>
          <p:cNvSpPr/>
          <p:nvPr/>
        </p:nvSpPr>
        <p:spPr>
          <a:xfrm>
            <a:off x="9505698" y="9925591"/>
            <a:ext cx="771444" cy="514458"/>
          </a:xfrm>
          <a:custGeom>
            <a:avLst/>
            <a:gdLst/>
            <a:ahLst/>
            <a:cxnLst/>
            <a:rect l="l" t="t" r="r" b="b"/>
            <a:pathLst>
              <a:path w="21600" h="21600" extrusionOk="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0" name="Google Shape;840;p63"/>
          <p:cNvSpPr/>
          <p:nvPr/>
        </p:nvSpPr>
        <p:spPr>
          <a:xfrm>
            <a:off x="11698139" y="9734184"/>
            <a:ext cx="862326" cy="778788"/>
          </a:xfrm>
          <a:custGeom>
            <a:avLst/>
            <a:gdLst/>
            <a:ahLst/>
            <a:cxnLst/>
            <a:rect l="l" t="t" r="r" b="b"/>
            <a:pathLst>
              <a:path w="21600" h="21600" extrusionOk="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1" name="Google Shape;841;p63"/>
          <p:cNvSpPr/>
          <p:nvPr/>
        </p:nvSpPr>
        <p:spPr>
          <a:xfrm>
            <a:off x="11698139" y="6509546"/>
            <a:ext cx="862326" cy="865296"/>
          </a:xfrm>
          <a:custGeom>
            <a:avLst/>
            <a:gdLst/>
            <a:ahLst/>
            <a:cxnLst/>
            <a:rect l="l" t="t" r="r" b="b"/>
            <a:pathLst>
              <a:path w="21600" h="21600" extrusionOk="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2" name="Google Shape;842;p63"/>
          <p:cNvSpPr/>
          <p:nvPr/>
        </p:nvSpPr>
        <p:spPr>
          <a:xfrm>
            <a:off x="11698139" y="8234274"/>
            <a:ext cx="862326" cy="688878"/>
          </a:xfrm>
          <a:custGeom>
            <a:avLst/>
            <a:gdLst/>
            <a:ahLst/>
            <a:cxnLst/>
            <a:rect l="l" t="t"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3" name="Google Shape;843;p63"/>
          <p:cNvSpPr/>
          <p:nvPr/>
        </p:nvSpPr>
        <p:spPr>
          <a:xfrm>
            <a:off x="14043700" y="6585186"/>
            <a:ext cx="883332" cy="757296"/>
          </a:xfrm>
          <a:custGeom>
            <a:avLst/>
            <a:gdLst/>
            <a:ahLst/>
            <a:cxnLst/>
            <a:rect l="l" t="t" r="r" b="b"/>
            <a:pathLst>
              <a:path w="21600" h="21600" extrusionOk="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4" name="Google Shape;844;p63"/>
          <p:cNvSpPr/>
          <p:nvPr/>
        </p:nvSpPr>
        <p:spPr>
          <a:xfrm>
            <a:off x="13852297" y="8185558"/>
            <a:ext cx="1074870" cy="716256"/>
          </a:xfrm>
          <a:custGeom>
            <a:avLst/>
            <a:gdLst/>
            <a:ahLst/>
            <a:cxnLst/>
            <a:rect l="l" t="t" r="r" b="b"/>
            <a:pathLst>
              <a:path w="21600" h="21600" extrusionOk="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5" name="Google Shape;845;p63"/>
          <p:cNvSpPr/>
          <p:nvPr/>
        </p:nvSpPr>
        <p:spPr>
          <a:xfrm>
            <a:off x="13852297" y="9744626"/>
            <a:ext cx="1074870" cy="761184"/>
          </a:xfrm>
          <a:custGeom>
            <a:avLst/>
            <a:gdLst/>
            <a:ahLst/>
            <a:cxnLst/>
            <a:rect l="l" t="t" r="r" b="b"/>
            <a:pathLst>
              <a:path w="21600" h="21600" extrusionOk="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6" name="Google Shape;846;p63"/>
          <p:cNvSpPr/>
          <p:nvPr/>
        </p:nvSpPr>
        <p:spPr>
          <a:xfrm>
            <a:off x="16465825" y="6422421"/>
            <a:ext cx="580932" cy="914598"/>
          </a:xfrm>
          <a:custGeom>
            <a:avLst/>
            <a:gdLst/>
            <a:ahLst/>
            <a:cxnLst/>
            <a:rect l="l" t="t" r="r" b="b"/>
            <a:pathLst>
              <a:path w="21600" h="21600" extrusionOk="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7" name="Google Shape;847;p63"/>
          <p:cNvSpPr/>
          <p:nvPr/>
        </p:nvSpPr>
        <p:spPr>
          <a:xfrm>
            <a:off x="16486705" y="8053646"/>
            <a:ext cx="541836" cy="914598"/>
          </a:xfrm>
          <a:custGeom>
            <a:avLst/>
            <a:gdLst/>
            <a:ahLst/>
            <a:cxnLst/>
            <a:rect l="l" t="t" r="r" b="b"/>
            <a:pathLst>
              <a:path w="21600" h="21600" extrusionOk="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8" name="Google Shape;848;p63"/>
          <p:cNvSpPr/>
          <p:nvPr/>
        </p:nvSpPr>
        <p:spPr>
          <a:xfrm>
            <a:off x="16382305" y="9707266"/>
            <a:ext cx="688878" cy="841320"/>
          </a:xfrm>
          <a:custGeom>
            <a:avLst/>
            <a:gdLst/>
            <a:ahLst/>
            <a:cxnLst/>
            <a:rect l="l" t="t" r="r" b="b"/>
            <a:pathLst>
              <a:path w="21600" h="21600" extrusionOk="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9" name="Google Shape;849;p63"/>
          <p:cNvSpPr/>
          <p:nvPr/>
        </p:nvSpPr>
        <p:spPr>
          <a:xfrm>
            <a:off x="18709680" y="6516971"/>
            <a:ext cx="860904" cy="785646"/>
          </a:xfrm>
          <a:custGeom>
            <a:avLst/>
            <a:gdLst/>
            <a:ahLst/>
            <a:cxnLst/>
            <a:rect l="l" t="t" r="r" b="b"/>
            <a:pathLst>
              <a:path w="21058" h="21600" extrusionOk="0">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0" name="Google Shape;850;p63"/>
          <p:cNvSpPr/>
          <p:nvPr/>
        </p:nvSpPr>
        <p:spPr>
          <a:xfrm>
            <a:off x="18768245" y="8209787"/>
            <a:ext cx="740178" cy="740178"/>
          </a:xfrm>
          <a:custGeom>
            <a:avLst/>
            <a:gdLst/>
            <a:ahLst/>
            <a:cxnLst/>
            <a:rect l="l" t="t" r="r" b="b"/>
            <a:pathLst>
              <a:path w="21600" h="21600" extrusionOk="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1" name="Google Shape;851;p63"/>
          <p:cNvSpPr/>
          <p:nvPr/>
        </p:nvSpPr>
        <p:spPr>
          <a:xfrm>
            <a:off x="18785647" y="9685335"/>
            <a:ext cx="708912" cy="837918"/>
          </a:xfrm>
          <a:custGeom>
            <a:avLst/>
            <a:gdLst/>
            <a:ahLst/>
            <a:cxnLst/>
            <a:rect l="l" t="t" r="r" b="b"/>
            <a:pathLst>
              <a:path w="21600" h="21600" extrusionOk="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2" name="Google Shape;852;p63"/>
          <p:cNvSpPr/>
          <p:nvPr/>
        </p:nvSpPr>
        <p:spPr>
          <a:xfrm>
            <a:off x="20847230" y="8111424"/>
            <a:ext cx="1056780" cy="917568"/>
          </a:xfrm>
          <a:custGeom>
            <a:avLst/>
            <a:gdLst/>
            <a:ahLst/>
            <a:cxnLst/>
            <a:rect l="l" t="t" r="r" b="b"/>
            <a:pathLst>
              <a:path w="21600" h="21600" extrusionOk="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3" name="Google Shape;853;p63"/>
          <p:cNvSpPr/>
          <p:nvPr/>
        </p:nvSpPr>
        <p:spPr>
          <a:xfrm>
            <a:off x="21002320" y="9702276"/>
            <a:ext cx="708912" cy="834030"/>
          </a:xfrm>
          <a:custGeom>
            <a:avLst/>
            <a:gdLst/>
            <a:ahLst/>
            <a:cxnLst/>
            <a:rect l="l" t="t" r="r" b="b"/>
            <a:pathLst>
              <a:path w="21600" h="21600" extrusionOk="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4" name="Google Shape;854;p63"/>
          <p:cNvSpPr/>
          <p:nvPr/>
        </p:nvSpPr>
        <p:spPr>
          <a:xfrm>
            <a:off x="21161480" y="6490177"/>
            <a:ext cx="541836" cy="907794"/>
          </a:xfrm>
          <a:custGeom>
            <a:avLst/>
            <a:gdLst/>
            <a:ahLst/>
            <a:cxnLst/>
            <a:rect l="l" t="t" r="r" b="b"/>
            <a:pathLst>
              <a:path w="21600" h="21600" extrusionOk="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5" name="Google Shape;855;p63"/>
          <p:cNvSpPr/>
          <p:nvPr/>
        </p:nvSpPr>
        <p:spPr>
          <a:xfrm>
            <a:off x="7085984" y="3536096"/>
            <a:ext cx="916110" cy="663498"/>
          </a:xfrm>
          <a:custGeom>
            <a:avLst/>
            <a:gdLst/>
            <a:ahLst/>
            <a:cxnLst/>
            <a:rect l="l" t="t" r="r" b="b"/>
            <a:pathLst>
              <a:path w="21600" h="21600" extrusionOk="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6" name="Google Shape;856;p63"/>
          <p:cNvSpPr/>
          <p:nvPr/>
        </p:nvSpPr>
        <p:spPr>
          <a:xfrm>
            <a:off x="9545191" y="3480124"/>
            <a:ext cx="744120" cy="744120"/>
          </a:xfrm>
          <a:custGeom>
            <a:avLst/>
            <a:gdLst/>
            <a:ahLst/>
            <a:cxnLst/>
            <a:rect l="l" t="t" r="r" b="b"/>
            <a:pathLst>
              <a:path w="21600" h="21600" extrusionOk="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7" name="Google Shape;857;p63"/>
          <p:cNvSpPr/>
          <p:nvPr/>
        </p:nvSpPr>
        <p:spPr>
          <a:xfrm>
            <a:off x="11820877" y="3497615"/>
            <a:ext cx="663498" cy="744120"/>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8" name="Google Shape;858;p63"/>
          <p:cNvSpPr/>
          <p:nvPr/>
        </p:nvSpPr>
        <p:spPr>
          <a:xfrm>
            <a:off x="16313745" y="3452145"/>
            <a:ext cx="824742" cy="831546"/>
          </a:xfrm>
          <a:custGeom>
            <a:avLst/>
            <a:gdLst/>
            <a:ahLst/>
            <a:cxnLst/>
            <a:rect l="l" t="t" r="r" b="b"/>
            <a:pathLst>
              <a:path w="21600" h="21600" extrusionOk="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9" name="Google Shape;859;p63"/>
          <p:cNvSpPr/>
          <p:nvPr/>
        </p:nvSpPr>
        <p:spPr>
          <a:xfrm>
            <a:off x="2591037" y="3448643"/>
            <a:ext cx="827658" cy="835002"/>
          </a:xfrm>
          <a:custGeom>
            <a:avLst/>
            <a:gdLst/>
            <a:ahLst/>
            <a:cxnLst/>
            <a:rect l="l" t="t" r="r" b="b"/>
            <a:pathLst>
              <a:path w="21600" h="21600" extrusionOk="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0" name="Google Shape;860;p63"/>
          <p:cNvSpPr/>
          <p:nvPr/>
        </p:nvSpPr>
        <p:spPr>
          <a:xfrm>
            <a:off x="4892733" y="3427655"/>
            <a:ext cx="744120" cy="827658"/>
          </a:xfrm>
          <a:custGeom>
            <a:avLst/>
            <a:gdLst/>
            <a:ahLst/>
            <a:cxnLst/>
            <a:rect l="l" t="t" r="r" b="b"/>
            <a:pathLst>
              <a:path w="21600" h="21600" extrusionOk="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1" name="Google Shape;861;p63"/>
          <p:cNvSpPr/>
          <p:nvPr/>
        </p:nvSpPr>
        <p:spPr>
          <a:xfrm>
            <a:off x="18671402" y="3602554"/>
            <a:ext cx="744120" cy="748008"/>
          </a:xfrm>
          <a:custGeom>
            <a:avLst/>
            <a:gdLst/>
            <a:ahLst/>
            <a:cxnLst/>
            <a:rect l="l" t="t" r="r" b="b"/>
            <a:pathLst>
              <a:path w="21600" h="21600" extrusionOk="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2" name="Google Shape;862;p63"/>
          <p:cNvSpPr/>
          <p:nvPr/>
        </p:nvSpPr>
        <p:spPr>
          <a:xfrm>
            <a:off x="21078034" y="3494120"/>
            <a:ext cx="579960" cy="831546"/>
          </a:xfrm>
          <a:custGeom>
            <a:avLst/>
            <a:gdLst/>
            <a:ahLst/>
            <a:cxnLst/>
            <a:rect l="l" t="t" r="r" b="b"/>
            <a:pathLst>
              <a:path w="21600" h="21600" extrusionOk="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3" name="Google Shape;863;p63"/>
          <p:cNvSpPr/>
          <p:nvPr/>
        </p:nvSpPr>
        <p:spPr>
          <a:xfrm>
            <a:off x="13965811" y="3536096"/>
            <a:ext cx="993762" cy="676188"/>
          </a:xfrm>
          <a:custGeom>
            <a:avLst/>
            <a:gdLst/>
            <a:ahLst/>
            <a:cxnLst/>
            <a:rect l="l" t="t" r="r" b="b"/>
            <a:pathLst>
              <a:path w="21600" h="21600" extrusionOk="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4" name="Google Shape;864;p63"/>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65" name="Google Shape;865;p63"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4"/>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871" name="Google Shape;871;p64"/>
          <p:cNvSpPr txBox="1"/>
          <p:nvPr/>
        </p:nvSpPr>
        <p:spPr>
          <a:xfrm>
            <a:off x="209637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Developer</a:t>
            </a:r>
            <a:endParaRPr/>
          </a:p>
        </p:txBody>
      </p:sp>
      <p:sp>
        <p:nvSpPr>
          <p:cNvPr id="872" name="Google Shape;872;p64"/>
          <p:cNvSpPr txBox="1"/>
          <p:nvPr/>
        </p:nvSpPr>
        <p:spPr>
          <a:xfrm>
            <a:off x="4346702"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Write</a:t>
            </a:r>
            <a:endParaRPr/>
          </a:p>
        </p:txBody>
      </p:sp>
      <p:sp>
        <p:nvSpPr>
          <p:cNvPr id="873" name="Google Shape;873;p64"/>
          <p:cNvSpPr txBox="1"/>
          <p:nvPr/>
        </p:nvSpPr>
        <p:spPr>
          <a:xfrm>
            <a:off x="661594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Cloud</a:t>
            </a:r>
            <a:endParaRPr/>
          </a:p>
        </p:txBody>
      </p:sp>
      <p:sp>
        <p:nvSpPr>
          <p:cNvPr id="874" name="Google Shape;874;p64"/>
          <p:cNvSpPr txBox="1"/>
          <p:nvPr/>
        </p:nvSpPr>
        <p:spPr>
          <a:xfrm>
            <a:off x="9017564"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Audio</a:t>
            </a:r>
            <a:endParaRPr/>
          </a:p>
        </p:txBody>
      </p:sp>
      <p:sp>
        <p:nvSpPr>
          <p:cNvPr id="875" name="Google Shape;875;p64"/>
          <p:cNvSpPr txBox="1"/>
          <p:nvPr/>
        </p:nvSpPr>
        <p:spPr>
          <a:xfrm>
            <a:off x="1122622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a:t>
            </a:r>
            <a:endParaRPr/>
          </a:p>
        </p:txBody>
      </p:sp>
      <p:sp>
        <p:nvSpPr>
          <p:cNvPr id="876" name="Google Shape;876;p64"/>
          <p:cNvSpPr txBox="1"/>
          <p:nvPr/>
        </p:nvSpPr>
        <p:spPr>
          <a:xfrm>
            <a:off x="1351823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Mac</a:t>
            </a:r>
            <a:endParaRPr/>
          </a:p>
        </p:txBody>
      </p:sp>
      <p:sp>
        <p:nvSpPr>
          <p:cNvPr id="877" name="Google Shape;877;p64"/>
          <p:cNvSpPr txBox="1"/>
          <p:nvPr/>
        </p:nvSpPr>
        <p:spPr>
          <a:xfrm>
            <a:off x="15787473"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Watch</a:t>
            </a:r>
            <a:endParaRPr/>
          </a:p>
        </p:txBody>
      </p:sp>
      <p:sp>
        <p:nvSpPr>
          <p:cNvPr id="878" name="Google Shape;878;p64"/>
          <p:cNvSpPr txBox="1"/>
          <p:nvPr/>
        </p:nvSpPr>
        <p:spPr>
          <a:xfrm>
            <a:off x="1818908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Person</a:t>
            </a:r>
            <a:endParaRPr/>
          </a:p>
        </p:txBody>
      </p:sp>
      <p:sp>
        <p:nvSpPr>
          <p:cNvPr id="879" name="Google Shape;879;p64"/>
          <p:cNvSpPr txBox="1"/>
          <p:nvPr/>
        </p:nvSpPr>
        <p:spPr>
          <a:xfrm>
            <a:off x="2045447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Car</a:t>
            </a:r>
            <a:endParaRPr/>
          </a:p>
        </p:txBody>
      </p:sp>
      <p:sp>
        <p:nvSpPr>
          <p:cNvPr id="880" name="Google Shape;880;p64"/>
          <p:cNvSpPr txBox="1"/>
          <p:nvPr/>
        </p:nvSpPr>
        <p:spPr>
          <a:xfrm>
            <a:off x="209637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Devices</a:t>
            </a:r>
            <a:endParaRPr/>
          </a:p>
        </p:txBody>
      </p:sp>
      <p:sp>
        <p:nvSpPr>
          <p:cNvPr id="881" name="Google Shape;881;p64"/>
          <p:cNvSpPr txBox="1"/>
          <p:nvPr/>
        </p:nvSpPr>
        <p:spPr>
          <a:xfrm>
            <a:off x="4346702"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Quote</a:t>
            </a:r>
            <a:endParaRPr/>
          </a:p>
        </p:txBody>
      </p:sp>
      <p:sp>
        <p:nvSpPr>
          <p:cNvPr id="882" name="Google Shape;882;p64"/>
          <p:cNvSpPr txBox="1"/>
          <p:nvPr/>
        </p:nvSpPr>
        <p:spPr>
          <a:xfrm>
            <a:off x="661594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Folder</a:t>
            </a:r>
            <a:endParaRPr/>
          </a:p>
        </p:txBody>
      </p:sp>
      <p:sp>
        <p:nvSpPr>
          <p:cNvPr id="883" name="Google Shape;883;p64"/>
          <p:cNvSpPr txBox="1"/>
          <p:nvPr/>
        </p:nvSpPr>
        <p:spPr>
          <a:xfrm>
            <a:off x="9017564"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 Page</a:t>
            </a:r>
            <a:endParaRPr/>
          </a:p>
        </p:txBody>
      </p:sp>
      <p:sp>
        <p:nvSpPr>
          <p:cNvPr id="884" name="Google Shape;884;p64"/>
          <p:cNvSpPr txBox="1"/>
          <p:nvPr/>
        </p:nvSpPr>
        <p:spPr>
          <a:xfrm>
            <a:off x="1122622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Archive</a:t>
            </a:r>
            <a:endParaRPr/>
          </a:p>
        </p:txBody>
      </p:sp>
      <p:sp>
        <p:nvSpPr>
          <p:cNvPr id="885" name="Google Shape;885;p64"/>
          <p:cNvSpPr txBox="1"/>
          <p:nvPr/>
        </p:nvSpPr>
        <p:spPr>
          <a:xfrm>
            <a:off x="1351823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PC</a:t>
            </a:r>
            <a:endParaRPr/>
          </a:p>
        </p:txBody>
      </p:sp>
      <p:sp>
        <p:nvSpPr>
          <p:cNvPr id="886" name="Google Shape;886;p64"/>
          <p:cNvSpPr txBox="1"/>
          <p:nvPr/>
        </p:nvSpPr>
        <p:spPr>
          <a:xfrm>
            <a:off x="15787473"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Flag</a:t>
            </a:r>
            <a:endParaRPr/>
          </a:p>
        </p:txBody>
      </p:sp>
      <p:sp>
        <p:nvSpPr>
          <p:cNvPr id="887" name="Google Shape;887;p64"/>
          <p:cNvSpPr txBox="1"/>
          <p:nvPr/>
        </p:nvSpPr>
        <p:spPr>
          <a:xfrm>
            <a:off x="1818908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World</a:t>
            </a:r>
            <a:endParaRPr/>
          </a:p>
        </p:txBody>
      </p:sp>
      <p:sp>
        <p:nvSpPr>
          <p:cNvPr id="888" name="Google Shape;888;p64"/>
          <p:cNvSpPr txBox="1"/>
          <p:nvPr/>
        </p:nvSpPr>
        <p:spPr>
          <a:xfrm>
            <a:off x="2045447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Boat</a:t>
            </a:r>
            <a:endParaRPr/>
          </a:p>
        </p:txBody>
      </p:sp>
      <p:sp>
        <p:nvSpPr>
          <p:cNvPr id="889" name="Google Shape;889;p64"/>
          <p:cNvSpPr txBox="1"/>
          <p:nvPr/>
        </p:nvSpPr>
        <p:spPr>
          <a:xfrm>
            <a:off x="209637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Software</a:t>
            </a:r>
            <a:endParaRPr/>
          </a:p>
        </p:txBody>
      </p:sp>
      <p:sp>
        <p:nvSpPr>
          <p:cNvPr id="890" name="Google Shape;890;p64"/>
          <p:cNvSpPr txBox="1"/>
          <p:nvPr/>
        </p:nvSpPr>
        <p:spPr>
          <a:xfrm>
            <a:off x="4346702"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Emotion</a:t>
            </a:r>
            <a:endParaRPr/>
          </a:p>
        </p:txBody>
      </p:sp>
      <p:sp>
        <p:nvSpPr>
          <p:cNvPr id="891" name="Google Shape;891;p64"/>
          <p:cNvSpPr txBox="1"/>
          <p:nvPr/>
        </p:nvSpPr>
        <p:spPr>
          <a:xfrm>
            <a:off x="661594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Mic</a:t>
            </a:r>
            <a:endParaRPr/>
          </a:p>
        </p:txBody>
      </p:sp>
      <p:sp>
        <p:nvSpPr>
          <p:cNvPr id="892" name="Google Shape;892;p64"/>
          <p:cNvSpPr txBox="1"/>
          <p:nvPr/>
        </p:nvSpPr>
        <p:spPr>
          <a:xfrm>
            <a:off x="9017564"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Call</a:t>
            </a:r>
            <a:endParaRPr/>
          </a:p>
        </p:txBody>
      </p:sp>
      <p:sp>
        <p:nvSpPr>
          <p:cNvPr id="893" name="Google Shape;893;p64"/>
          <p:cNvSpPr txBox="1"/>
          <p:nvPr/>
        </p:nvSpPr>
        <p:spPr>
          <a:xfrm>
            <a:off x="1122622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Cut</a:t>
            </a:r>
            <a:endParaRPr/>
          </a:p>
        </p:txBody>
      </p:sp>
      <p:sp>
        <p:nvSpPr>
          <p:cNvPr id="894" name="Google Shape;894;p64"/>
          <p:cNvSpPr txBox="1"/>
          <p:nvPr/>
        </p:nvSpPr>
        <p:spPr>
          <a:xfrm>
            <a:off x="1351823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headphones</a:t>
            </a:r>
            <a:endParaRPr/>
          </a:p>
        </p:txBody>
      </p:sp>
      <p:sp>
        <p:nvSpPr>
          <p:cNvPr id="895" name="Google Shape;895;p64"/>
          <p:cNvSpPr txBox="1"/>
          <p:nvPr/>
        </p:nvSpPr>
        <p:spPr>
          <a:xfrm>
            <a:off x="15787473"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Camera</a:t>
            </a:r>
            <a:endParaRPr/>
          </a:p>
        </p:txBody>
      </p:sp>
      <p:sp>
        <p:nvSpPr>
          <p:cNvPr id="896" name="Google Shape;896;p64"/>
          <p:cNvSpPr txBox="1"/>
          <p:nvPr/>
        </p:nvSpPr>
        <p:spPr>
          <a:xfrm>
            <a:off x="1818908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Education</a:t>
            </a:r>
            <a:endParaRPr/>
          </a:p>
        </p:txBody>
      </p:sp>
      <p:sp>
        <p:nvSpPr>
          <p:cNvPr id="897" name="Google Shape;897;p64"/>
          <p:cNvSpPr txBox="1"/>
          <p:nvPr/>
        </p:nvSpPr>
        <p:spPr>
          <a:xfrm>
            <a:off x="2045447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Train</a:t>
            </a:r>
            <a:endParaRPr/>
          </a:p>
        </p:txBody>
      </p:sp>
      <p:sp>
        <p:nvSpPr>
          <p:cNvPr id="898" name="Google Shape;898;p64"/>
          <p:cNvSpPr txBox="1"/>
          <p:nvPr/>
        </p:nvSpPr>
        <p:spPr>
          <a:xfrm>
            <a:off x="209637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Weather</a:t>
            </a:r>
            <a:endParaRPr/>
          </a:p>
        </p:txBody>
      </p:sp>
      <p:sp>
        <p:nvSpPr>
          <p:cNvPr id="899" name="Google Shape;899;p64"/>
          <p:cNvSpPr txBox="1"/>
          <p:nvPr/>
        </p:nvSpPr>
        <p:spPr>
          <a:xfrm>
            <a:off x="4346702"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Link</a:t>
            </a:r>
            <a:endParaRPr/>
          </a:p>
        </p:txBody>
      </p:sp>
      <p:sp>
        <p:nvSpPr>
          <p:cNvPr id="900" name="Google Shape;900;p64"/>
          <p:cNvSpPr txBox="1"/>
          <p:nvPr/>
        </p:nvSpPr>
        <p:spPr>
          <a:xfrm>
            <a:off x="661594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901" name="Google Shape;901;p64"/>
          <p:cNvSpPr txBox="1"/>
          <p:nvPr/>
        </p:nvSpPr>
        <p:spPr>
          <a:xfrm>
            <a:off x="9017564"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902" name="Google Shape;902;p64"/>
          <p:cNvSpPr txBox="1"/>
          <p:nvPr/>
        </p:nvSpPr>
        <p:spPr>
          <a:xfrm>
            <a:off x="11020010" y="9152523"/>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Paste</a:t>
            </a:r>
            <a:endParaRPr/>
          </a:p>
        </p:txBody>
      </p:sp>
      <p:sp>
        <p:nvSpPr>
          <p:cNvPr id="903" name="Google Shape;903;p64"/>
          <p:cNvSpPr txBox="1"/>
          <p:nvPr/>
        </p:nvSpPr>
        <p:spPr>
          <a:xfrm>
            <a:off x="1351823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Keyboard</a:t>
            </a:r>
            <a:endParaRPr/>
          </a:p>
        </p:txBody>
      </p:sp>
      <p:sp>
        <p:nvSpPr>
          <p:cNvPr id="904" name="Google Shape;904;p64"/>
          <p:cNvSpPr txBox="1"/>
          <p:nvPr/>
        </p:nvSpPr>
        <p:spPr>
          <a:xfrm>
            <a:off x="15787473"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TV</a:t>
            </a:r>
            <a:endParaRPr/>
          </a:p>
        </p:txBody>
      </p:sp>
      <p:sp>
        <p:nvSpPr>
          <p:cNvPr id="905" name="Google Shape;905;p64"/>
          <p:cNvSpPr txBox="1"/>
          <p:nvPr/>
        </p:nvSpPr>
        <p:spPr>
          <a:xfrm>
            <a:off x="1818908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MMS</a:t>
            </a:r>
            <a:endParaRPr/>
          </a:p>
        </p:txBody>
      </p:sp>
      <p:sp>
        <p:nvSpPr>
          <p:cNvPr id="906" name="Google Shape;906;p64"/>
          <p:cNvSpPr txBox="1"/>
          <p:nvPr/>
        </p:nvSpPr>
        <p:spPr>
          <a:xfrm>
            <a:off x="2045447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Subway</a:t>
            </a:r>
            <a:endParaRPr/>
          </a:p>
        </p:txBody>
      </p:sp>
      <p:sp>
        <p:nvSpPr>
          <p:cNvPr id="907" name="Google Shape;907;p64"/>
          <p:cNvSpPr txBox="1"/>
          <p:nvPr/>
        </p:nvSpPr>
        <p:spPr>
          <a:xfrm>
            <a:off x="209637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Hotel</a:t>
            </a:r>
            <a:endParaRPr/>
          </a:p>
        </p:txBody>
      </p:sp>
      <p:sp>
        <p:nvSpPr>
          <p:cNvPr id="908" name="Google Shape;908;p64"/>
          <p:cNvSpPr txBox="1"/>
          <p:nvPr/>
        </p:nvSpPr>
        <p:spPr>
          <a:xfrm>
            <a:off x="4346702"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Laundry</a:t>
            </a:r>
            <a:endParaRPr/>
          </a:p>
        </p:txBody>
      </p:sp>
      <p:sp>
        <p:nvSpPr>
          <p:cNvPr id="909" name="Google Shape;909;p64"/>
          <p:cNvSpPr txBox="1"/>
          <p:nvPr/>
        </p:nvSpPr>
        <p:spPr>
          <a:xfrm>
            <a:off x="6252235" y="10850927"/>
            <a:ext cx="25029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 History</a:t>
            </a:r>
            <a:endParaRPr/>
          </a:p>
        </p:txBody>
      </p:sp>
      <p:sp>
        <p:nvSpPr>
          <p:cNvPr id="910" name="Google Shape;910;p64"/>
          <p:cNvSpPr txBox="1"/>
          <p:nvPr/>
        </p:nvSpPr>
        <p:spPr>
          <a:xfrm>
            <a:off x="9049966"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Layers</a:t>
            </a:r>
            <a:endParaRPr/>
          </a:p>
        </p:txBody>
      </p:sp>
      <p:sp>
        <p:nvSpPr>
          <p:cNvPr id="911" name="Google Shape;911;p64"/>
          <p:cNvSpPr txBox="1"/>
          <p:nvPr/>
        </p:nvSpPr>
        <p:spPr>
          <a:xfrm>
            <a:off x="1130030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Offer</a:t>
            </a:r>
            <a:endParaRPr/>
          </a:p>
        </p:txBody>
      </p:sp>
      <p:sp>
        <p:nvSpPr>
          <p:cNvPr id="912" name="Google Shape;912;p64"/>
          <p:cNvSpPr txBox="1"/>
          <p:nvPr/>
        </p:nvSpPr>
        <p:spPr>
          <a:xfrm>
            <a:off x="13569545"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Map</a:t>
            </a:r>
            <a:endParaRPr/>
          </a:p>
        </p:txBody>
      </p:sp>
      <p:sp>
        <p:nvSpPr>
          <p:cNvPr id="913" name="Google Shape;913;p64"/>
          <p:cNvSpPr txBox="1"/>
          <p:nvPr/>
        </p:nvSpPr>
        <p:spPr>
          <a:xfrm>
            <a:off x="15906313"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Bar</a:t>
            </a:r>
            <a:endParaRPr/>
          </a:p>
        </p:txBody>
      </p:sp>
      <p:sp>
        <p:nvSpPr>
          <p:cNvPr id="914" name="Google Shape;914;p64"/>
          <p:cNvSpPr txBox="1"/>
          <p:nvPr/>
        </p:nvSpPr>
        <p:spPr>
          <a:xfrm>
            <a:off x="17984403" y="10850927"/>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Pizza</a:t>
            </a:r>
            <a:endParaRPr/>
          </a:p>
        </p:txBody>
      </p:sp>
      <p:sp>
        <p:nvSpPr>
          <p:cNvPr id="915" name="Google Shape;915;p64"/>
          <p:cNvSpPr txBox="1"/>
          <p:nvPr/>
        </p:nvSpPr>
        <p:spPr>
          <a:xfrm>
            <a:off x="20425891"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a:t>
            </a:r>
            <a:endParaRPr/>
          </a:p>
        </p:txBody>
      </p:sp>
      <p:sp>
        <p:nvSpPr>
          <p:cNvPr id="916" name="Google Shape;916;p64"/>
          <p:cNvSpPr/>
          <p:nvPr/>
        </p:nvSpPr>
        <p:spPr>
          <a:xfrm>
            <a:off x="2730011" y="3359656"/>
            <a:ext cx="604854" cy="831060"/>
          </a:xfrm>
          <a:custGeom>
            <a:avLst/>
            <a:gdLst/>
            <a:ahLst/>
            <a:cxnLst/>
            <a:rect l="l" t="t" r="r" b="b"/>
            <a:pathLst>
              <a:path w="21600" h="21600" extrusionOk="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7" name="Google Shape;917;p64"/>
          <p:cNvSpPr/>
          <p:nvPr/>
        </p:nvSpPr>
        <p:spPr>
          <a:xfrm>
            <a:off x="2583849" y="5250403"/>
            <a:ext cx="907794" cy="600966"/>
          </a:xfrm>
          <a:custGeom>
            <a:avLst/>
            <a:gdLst/>
            <a:ahLst/>
            <a:cxnLst/>
            <a:rect l="l" t="t"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8" name="Google Shape;918;p64"/>
          <p:cNvSpPr/>
          <p:nvPr/>
        </p:nvSpPr>
        <p:spPr>
          <a:xfrm>
            <a:off x="2622127" y="6739134"/>
            <a:ext cx="831060" cy="677646"/>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9" name="Google Shape;919;p64"/>
          <p:cNvSpPr/>
          <p:nvPr/>
        </p:nvSpPr>
        <p:spPr>
          <a:xfrm>
            <a:off x="2622127" y="8383598"/>
            <a:ext cx="831060" cy="677646"/>
          </a:xfrm>
          <a:custGeom>
            <a:avLst/>
            <a:gdLst/>
            <a:ahLst/>
            <a:cxnLst/>
            <a:rect l="l" t="t" r="r" b="b"/>
            <a:pathLst>
              <a:path w="21600" h="21600" extrusionOk="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0" name="Google Shape;920;p64"/>
          <p:cNvSpPr/>
          <p:nvPr/>
        </p:nvSpPr>
        <p:spPr>
          <a:xfrm>
            <a:off x="4887652" y="3437327"/>
            <a:ext cx="756799" cy="753413"/>
          </a:xfrm>
          <a:custGeom>
            <a:avLst/>
            <a:gdLst/>
            <a:ahLst/>
            <a:cxnLst/>
            <a:rect l="l" t="t" r="r" b="b"/>
            <a:pathLst>
              <a:path w="21471" h="21477" extrusionOk="0">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1" name="Google Shape;921;p64"/>
          <p:cNvSpPr/>
          <p:nvPr/>
        </p:nvSpPr>
        <p:spPr>
          <a:xfrm>
            <a:off x="4957252" y="5406749"/>
            <a:ext cx="622458" cy="444636"/>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2" name="Google Shape;922;p64"/>
          <p:cNvSpPr/>
          <p:nvPr/>
        </p:nvSpPr>
        <p:spPr>
          <a:xfrm>
            <a:off x="4825010" y="6530511"/>
            <a:ext cx="889704" cy="886302"/>
          </a:xfrm>
          <a:custGeom>
            <a:avLst/>
            <a:gdLst/>
            <a:ahLst/>
            <a:cxnLst/>
            <a:rect l="l" t="t" r="r" b="b"/>
            <a:pathLst>
              <a:path w="21600" h="21600" extrusionOk="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3" name="Google Shape;923;p64"/>
          <p:cNvSpPr/>
          <p:nvPr/>
        </p:nvSpPr>
        <p:spPr>
          <a:xfrm>
            <a:off x="4821532" y="8613230"/>
            <a:ext cx="889704" cy="448038"/>
          </a:xfrm>
          <a:custGeom>
            <a:avLst/>
            <a:gdLst/>
            <a:ahLst/>
            <a:cxnLst/>
            <a:rect l="l" t="t" r="r" b="b"/>
            <a:pathLst>
              <a:path w="21600" h="21600" extrusionOk="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4" name="Google Shape;924;p64"/>
          <p:cNvSpPr/>
          <p:nvPr/>
        </p:nvSpPr>
        <p:spPr>
          <a:xfrm>
            <a:off x="7062689" y="3589778"/>
            <a:ext cx="907794" cy="600966"/>
          </a:xfrm>
          <a:custGeom>
            <a:avLst/>
            <a:gdLst/>
            <a:ahLst/>
            <a:cxnLst/>
            <a:rect l="l" t="t" r="r" b="b"/>
            <a:pathLst>
              <a:path w="21600" h="21600" extrusionOk="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5" name="Google Shape;925;p64"/>
          <p:cNvSpPr/>
          <p:nvPr/>
        </p:nvSpPr>
        <p:spPr>
          <a:xfrm>
            <a:off x="7139253" y="5246495"/>
            <a:ext cx="754380" cy="604854"/>
          </a:xfrm>
          <a:custGeom>
            <a:avLst/>
            <a:gdLst/>
            <a:ahLst/>
            <a:cxnLst/>
            <a:rect l="l" t="t" r="r" b="b"/>
            <a:pathLst>
              <a:path w="21600" h="21600" extrusionOk="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6" name="Google Shape;926;p64"/>
          <p:cNvSpPr/>
          <p:nvPr/>
        </p:nvSpPr>
        <p:spPr>
          <a:xfrm>
            <a:off x="7286469" y="6631158"/>
            <a:ext cx="576990" cy="785646"/>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7" name="Google Shape;927;p64"/>
          <p:cNvSpPr/>
          <p:nvPr/>
        </p:nvSpPr>
        <p:spPr>
          <a:xfrm>
            <a:off x="7157705" y="8400698"/>
            <a:ext cx="823770" cy="660582"/>
          </a:xfrm>
          <a:custGeom>
            <a:avLst/>
            <a:gdLst/>
            <a:ahLst/>
            <a:cxnLst/>
            <a:rect l="l" t="t" r="r" b="b"/>
            <a:pathLst>
              <a:path w="21600" h="21600" extrusionOk="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8" name="Google Shape;928;p64"/>
          <p:cNvSpPr/>
          <p:nvPr/>
        </p:nvSpPr>
        <p:spPr>
          <a:xfrm>
            <a:off x="9697100" y="3501833"/>
            <a:ext cx="385506" cy="688878"/>
          </a:xfrm>
          <a:custGeom>
            <a:avLst/>
            <a:gdLst/>
            <a:ahLst/>
            <a:cxnLst/>
            <a:rect l="l" t="t" r="r" b="b"/>
            <a:pathLst>
              <a:path w="21600" h="21600" extrusionOk="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9" name="Google Shape;929;p64"/>
          <p:cNvSpPr/>
          <p:nvPr/>
        </p:nvSpPr>
        <p:spPr>
          <a:xfrm>
            <a:off x="9460455" y="5159528"/>
            <a:ext cx="862326" cy="691848"/>
          </a:xfrm>
          <a:custGeom>
            <a:avLst/>
            <a:gdLst/>
            <a:ahLst/>
            <a:cxnLst/>
            <a:rect l="l" t="t"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0" name="Google Shape;930;p64"/>
          <p:cNvSpPr/>
          <p:nvPr/>
        </p:nvSpPr>
        <p:spPr>
          <a:xfrm>
            <a:off x="9505698" y="6641418"/>
            <a:ext cx="775386" cy="775386"/>
          </a:xfrm>
          <a:custGeom>
            <a:avLst/>
            <a:gdLst/>
            <a:ahLst/>
            <a:cxnLst/>
            <a:rect l="l" t="t"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1" name="Google Shape;931;p64"/>
          <p:cNvSpPr/>
          <p:nvPr/>
        </p:nvSpPr>
        <p:spPr>
          <a:xfrm>
            <a:off x="9513710" y="8195983"/>
            <a:ext cx="863807" cy="865296"/>
          </a:xfrm>
          <a:custGeom>
            <a:avLst/>
            <a:gdLst/>
            <a:ahLst/>
            <a:cxnLst/>
            <a:rect l="l" t="t" r="r" b="b"/>
            <a:pathLst>
              <a:path w="21544" h="21600" extrusionOk="0">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2" name="Google Shape;932;p64"/>
          <p:cNvSpPr/>
          <p:nvPr/>
        </p:nvSpPr>
        <p:spPr>
          <a:xfrm>
            <a:off x="11659859" y="3673325"/>
            <a:ext cx="945918" cy="517428"/>
          </a:xfrm>
          <a:custGeom>
            <a:avLst/>
            <a:gdLst/>
            <a:ahLst/>
            <a:cxnLst/>
            <a:rect l="l" t="t" r="r" b="b"/>
            <a:pathLst>
              <a:path w="21600" h="21600" extrusionOk="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3" name="Google Shape;933;p64"/>
          <p:cNvSpPr/>
          <p:nvPr/>
        </p:nvSpPr>
        <p:spPr>
          <a:xfrm>
            <a:off x="11753821" y="5103830"/>
            <a:ext cx="747981" cy="747522"/>
          </a:xfrm>
          <a:custGeom>
            <a:avLst/>
            <a:gdLst/>
            <a:ahLst/>
            <a:cxnLst/>
            <a:rect l="l" t="t" r="r" b="b"/>
            <a:pathLst>
              <a:path w="21520" h="21600" extrusionOk="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4" name="Google Shape;934;p64"/>
          <p:cNvSpPr/>
          <p:nvPr/>
        </p:nvSpPr>
        <p:spPr>
          <a:xfrm>
            <a:off x="11712057" y="6585720"/>
            <a:ext cx="831060" cy="831060"/>
          </a:xfrm>
          <a:custGeom>
            <a:avLst/>
            <a:gdLst/>
            <a:ahLst/>
            <a:cxnLst/>
            <a:rect l="l" t="t" r="r" b="b"/>
            <a:pathLst>
              <a:path w="21600" h="21600" extrusionOk="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5" name="Google Shape;935;p64"/>
          <p:cNvSpPr/>
          <p:nvPr/>
        </p:nvSpPr>
        <p:spPr>
          <a:xfrm>
            <a:off x="11757301" y="8146636"/>
            <a:ext cx="745057" cy="914598"/>
          </a:xfrm>
          <a:custGeom>
            <a:avLst/>
            <a:gdLst/>
            <a:ahLst/>
            <a:cxnLst/>
            <a:rect l="l" t="t" r="r" b="b"/>
            <a:pathLst>
              <a:path w="21535" h="21600" extrusionOk="0">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6" name="Google Shape;936;p64"/>
          <p:cNvSpPr/>
          <p:nvPr/>
        </p:nvSpPr>
        <p:spPr>
          <a:xfrm>
            <a:off x="13894059" y="4954813"/>
            <a:ext cx="987444" cy="896562"/>
          </a:xfrm>
          <a:custGeom>
            <a:avLst/>
            <a:gdLst/>
            <a:ahLst/>
            <a:cxnLst/>
            <a:rect l="l" t="t" r="r" b="b"/>
            <a:pathLst>
              <a:path w="21600" h="21600" extrusionOk="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7" name="Google Shape;937;p64"/>
          <p:cNvSpPr/>
          <p:nvPr/>
        </p:nvSpPr>
        <p:spPr>
          <a:xfrm>
            <a:off x="13988020" y="6564710"/>
            <a:ext cx="802714" cy="852066"/>
          </a:xfrm>
          <a:custGeom>
            <a:avLst/>
            <a:gdLst/>
            <a:ahLst/>
            <a:cxnLst/>
            <a:rect l="l" t="t" r="r" b="b"/>
            <a:pathLst>
              <a:path w="21496" h="21600" extrusionOk="0">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8" name="Google Shape;938;p64"/>
          <p:cNvSpPr/>
          <p:nvPr/>
        </p:nvSpPr>
        <p:spPr>
          <a:xfrm>
            <a:off x="13942780" y="8435875"/>
            <a:ext cx="896562" cy="625374"/>
          </a:xfrm>
          <a:custGeom>
            <a:avLst/>
            <a:gdLst/>
            <a:ahLst/>
            <a:cxnLst/>
            <a:rect l="l" t="t" r="r" b="b"/>
            <a:pathLst>
              <a:path w="21600" h="21600" extrusionOk="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9" name="Google Shape;939;p64"/>
          <p:cNvSpPr/>
          <p:nvPr/>
        </p:nvSpPr>
        <p:spPr>
          <a:xfrm>
            <a:off x="16424067" y="3238000"/>
            <a:ext cx="636120" cy="952722"/>
          </a:xfrm>
          <a:custGeom>
            <a:avLst/>
            <a:gdLst/>
            <a:ahLst/>
            <a:cxnLst/>
            <a:rect l="l" t="t" r="r" b="b"/>
            <a:pathLst>
              <a:path w="21600" h="21600" extrusionOk="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0" name="Google Shape;940;p64"/>
          <p:cNvSpPr/>
          <p:nvPr/>
        </p:nvSpPr>
        <p:spPr>
          <a:xfrm>
            <a:off x="16448425" y="5149267"/>
            <a:ext cx="618516" cy="702108"/>
          </a:xfrm>
          <a:custGeom>
            <a:avLst/>
            <a:gdLst/>
            <a:ahLst/>
            <a:cxnLst/>
            <a:rect l="l" t="t" r="r" b="b"/>
            <a:pathLst>
              <a:path w="21600" h="21600" extrusionOk="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1" name="Google Shape;941;p64"/>
          <p:cNvSpPr/>
          <p:nvPr/>
        </p:nvSpPr>
        <p:spPr>
          <a:xfrm>
            <a:off x="16625909" y="7095561"/>
            <a:ext cx="264330" cy="264330"/>
          </a:xfrm>
          <a:custGeom>
            <a:avLst/>
            <a:gdLst/>
            <a:ahLst/>
            <a:cxnLst/>
            <a:rect l="l" t="t" r="r" b="b"/>
            <a:pathLst>
              <a:path w="21600" h="21600" extrusionOk="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2" name="Google Shape;942;p64"/>
          <p:cNvSpPr/>
          <p:nvPr/>
        </p:nvSpPr>
        <p:spPr>
          <a:xfrm>
            <a:off x="16344025" y="6676596"/>
            <a:ext cx="827658" cy="740178"/>
          </a:xfrm>
          <a:custGeom>
            <a:avLst/>
            <a:gdLst/>
            <a:ahLst/>
            <a:cxnLst/>
            <a:rect l="l" t="t" r="r" b="b"/>
            <a:pathLst>
              <a:path w="21600" h="21600" extrusionOk="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3" name="Google Shape;943;p64"/>
          <p:cNvSpPr/>
          <p:nvPr/>
        </p:nvSpPr>
        <p:spPr>
          <a:xfrm>
            <a:off x="18806530" y="3523331"/>
            <a:ext cx="670842" cy="667386"/>
          </a:xfrm>
          <a:custGeom>
            <a:avLst/>
            <a:gdLst/>
            <a:ahLst/>
            <a:cxnLst/>
            <a:rect l="l" t="t" r="r" b="b"/>
            <a:pathLst>
              <a:path w="21600" h="21600" extrusionOk="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4" name="Google Shape;944;p64"/>
          <p:cNvSpPr/>
          <p:nvPr/>
        </p:nvSpPr>
        <p:spPr>
          <a:xfrm>
            <a:off x="18723006" y="5013442"/>
            <a:ext cx="837918" cy="837918"/>
          </a:xfrm>
          <a:custGeom>
            <a:avLst/>
            <a:gdLst/>
            <a:ahLst/>
            <a:cxnLst/>
            <a:rect l="l" t="t" r="r" b="b"/>
            <a:pathLst>
              <a:path w="21600" h="21600" extrusionOk="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5" name="Google Shape;945;p64"/>
          <p:cNvSpPr/>
          <p:nvPr/>
        </p:nvSpPr>
        <p:spPr>
          <a:xfrm>
            <a:off x="18677769" y="6662427"/>
            <a:ext cx="921456" cy="754380"/>
          </a:xfrm>
          <a:custGeom>
            <a:avLst/>
            <a:gdLst/>
            <a:ahLst/>
            <a:cxnLst/>
            <a:rect l="l" t="t" r="r" b="b"/>
            <a:pathLst>
              <a:path w="21600" h="21600" extrusionOk="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6" name="Google Shape;946;p64"/>
          <p:cNvSpPr/>
          <p:nvPr/>
        </p:nvSpPr>
        <p:spPr>
          <a:xfrm>
            <a:off x="18799569" y="8265361"/>
            <a:ext cx="795906" cy="795906"/>
          </a:xfrm>
          <a:custGeom>
            <a:avLst/>
            <a:gdLst/>
            <a:ahLst/>
            <a:cxnLst/>
            <a:rect l="l" t="t" r="r" b="b"/>
            <a:pathLst>
              <a:path w="21600" h="21600" extrusionOk="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7" name="Google Shape;947;p64"/>
          <p:cNvSpPr/>
          <p:nvPr/>
        </p:nvSpPr>
        <p:spPr>
          <a:xfrm>
            <a:off x="20979469" y="3488642"/>
            <a:ext cx="795906" cy="702108"/>
          </a:xfrm>
          <a:custGeom>
            <a:avLst/>
            <a:gdLst/>
            <a:ahLst/>
            <a:cxnLst/>
            <a:rect l="l" t="t" r="r" b="b"/>
            <a:pathLst>
              <a:path w="21600" h="21600" extrusionOk="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8" name="Google Shape;948;p64"/>
          <p:cNvSpPr/>
          <p:nvPr/>
        </p:nvSpPr>
        <p:spPr>
          <a:xfrm>
            <a:off x="20934231" y="4888366"/>
            <a:ext cx="877017" cy="963004"/>
          </a:xfrm>
          <a:custGeom>
            <a:avLst/>
            <a:gdLst/>
            <a:ahLst/>
            <a:cxnLst/>
            <a:rect l="l" t="t" r="r" b="b"/>
            <a:pathLst>
              <a:path w="21547" h="21355" extrusionOk="0">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9" name="Google Shape;949;p64"/>
          <p:cNvSpPr/>
          <p:nvPr/>
        </p:nvSpPr>
        <p:spPr>
          <a:xfrm>
            <a:off x="21021231" y="6582788"/>
            <a:ext cx="703535" cy="834030"/>
          </a:xfrm>
          <a:custGeom>
            <a:avLst/>
            <a:gdLst/>
            <a:ahLst/>
            <a:cxnLst/>
            <a:rect l="l" t="t" r="r" b="b"/>
            <a:pathLst>
              <a:path w="21528" h="21600" extrusionOk="0">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0" name="Google Shape;950;p64"/>
          <p:cNvSpPr/>
          <p:nvPr/>
        </p:nvSpPr>
        <p:spPr>
          <a:xfrm>
            <a:off x="21021231" y="8181814"/>
            <a:ext cx="705996" cy="879444"/>
          </a:xfrm>
          <a:custGeom>
            <a:avLst/>
            <a:gdLst/>
            <a:ahLst/>
            <a:cxnLst/>
            <a:rect l="l" t="t" r="r" b="b"/>
            <a:pathLst>
              <a:path w="21600" h="21600" extrusionOk="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1" name="Google Shape;951;p64"/>
          <p:cNvSpPr/>
          <p:nvPr/>
        </p:nvSpPr>
        <p:spPr>
          <a:xfrm>
            <a:off x="16182441" y="8181814"/>
            <a:ext cx="1064610" cy="879444"/>
          </a:xfrm>
          <a:custGeom>
            <a:avLst/>
            <a:gdLst/>
            <a:ahLst/>
            <a:cxnLst/>
            <a:rect l="l" t="t" r="r" b="b"/>
            <a:pathLst>
              <a:path w="21600" h="21600" extrusionOk="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2" name="Google Shape;952;p64"/>
          <p:cNvSpPr/>
          <p:nvPr/>
        </p:nvSpPr>
        <p:spPr>
          <a:xfrm>
            <a:off x="13871213" y="3256566"/>
            <a:ext cx="1029456" cy="934146"/>
          </a:xfrm>
          <a:custGeom>
            <a:avLst/>
            <a:gdLst/>
            <a:ahLst/>
            <a:cxnLst/>
            <a:rect l="l" t="t" r="r" b="b"/>
            <a:pathLst>
              <a:path w="21600" h="21600" extrusionOk="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3" name="Google Shape;953;p64"/>
          <p:cNvSpPr/>
          <p:nvPr/>
        </p:nvSpPr>
        <p:spPr>
          <a:xfrm>
            <a:off x="2624490" y="9999426"/>
            <a:ext cx="850608" cy="583848"/>
          </a:xfrm>
          <a:custGeom>
            <a:avLst/>
            <a:gdLst/>
            <a:ahLst/>
            <a:cxnLst/>
            <a:rect l="l" t="t" r="r" b="b"/>
            <a:pathLst>
              <a:path w="21600" h="21600" extrusionOk="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4" name="Google Shape;954;p64"/>
          <p:cNvSpPr/>
          <p:nvPr/>
        </p:nvSpPr>
        <p:spPr>
          <a:xfrm>
            <a:off x="4941883" y="9902280"/>
            <a:ext cx="659070" cy="823284"/>
          </a:xfrm>
          <a:custGeom>
            <a:avLst/>
            <a:gdLst/>
            <a:ahLst/>
            <a:cxnLst/>
            <a:rect l="l" t="t" r="r" b="b"/>
            <a:pathLst>
              <a:path w="21600" h="21600" extrusionOk="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5" name="Google Shape;955;p64"/>
          <p:cNvSpPr/>
          <p:nvPr/>
        </p:nvSpPr>
        <p:spPr>
          <a:xfrm>
            <a:off x="7169842" y="9897597"/>
            <a:ext cx="748008" cy="870642"/>
          </a:xfrm>
          <a:custGeom>
            <a:avLst/>
            <a:gdLst/>
            <a:ahLst/>
            <a:cxnLst/>
            <a:rect l="l" t="t" r="r" b="b"/>
            <a:pathLst>
              <a:path w="21600" h="21600" extrusionOk="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6" name="Google Shape;956;p64"/>
          <p:cNvSpPr/>
          <p:nvPr/>
        </p:nvSpPr>
        <p:spPr>
          <a:xfrm>
            <a:off x="9636755" y="9955901"/>
            <a:ext cx="700650" cy="74120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7" name="Google Shape;957;p64"/>
          <p:cNvSpPr/>
          <p:nvPr/>
        </p:nvSpPr>
        <p:spPr>
          <a:xfrm>
            <a:off x="11846524" y="9944948"/>
            <a:ext cx="817908" cy="823284"/>
          </a:xfrm>
          <a:custGeom>
            <a:avLst/>
            <a:gdLst/>
            <a:ahLst/>
            <a:cxnLst/>
            <a:rect l="l" t="t" r="r" b="b"/>
            <a:pathLst>
              <a:path w="21548" h="21600" extrusionOk="0">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8" name="Google Shape;958;p64"/>
          <p:cNvSpPr/>
          <p:nvPr/>
        </p:nvSpPr>
        <p:spPr>
          <a:xfrm>
            <a:off x="14120017" y="9980493"/>
            <a:ext cx="745584" cy="745092"/>
          </a:xfrm>
          <a:custGeom>
            <a:avLst/>
            <a:gdLst/>
            <a:ahLst/>
            <a:cxnLst/>
            <a:rect l="l" t="t" r="r" b="b"/>
            <a:pathLst>
              <a:path w="21544" h="21600" extrusionOk="0">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9" name="Google Shape;959;p64"/>
          <p:cNvSpPr/>
          <p:nvPr/>
        </p:nvSpPr>
        <p:spPr>
          <a:xfrm>
            <a:off x="16493102" y="10000403"/>
            <a:ext cx="696708" cy="696708"/>
          </a:xfrm>
          <a:custGeom>
            <a:avLst/>
            <a:gdLst/>
            <a:ahLst/>
            <a:cxnLst/>
            <a:rect l="l" t="t" r="r" b="b"/>
            <a:pathLst>
              <a:path w="21600" h="21600" extrusionOk="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0" name="Google Shape;960;p64"/>
          <p:cNvSpPr/>
          <p:nvPr/>
        </p:nvSpPr>
        <p:spPr>
          <a:xfrm>
            <a:off x="18697673" y="9877769"/>
            <a:ext cx="741150" cy="819342"/>
          </a:xfrm>
          <a:custGeom>
            <a:avLst/>
            <a:gdLst/>
            <a:ahLst/>
            <a:cxnLst/>
            <a:rect l="l" t="t" r="r" b="b"/>
            <a:pathLst>
              <a:path w="21600" h="21600" extrusionOk="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1" name="Google Shape;961;p64"/>
          <p:cNvSpPr/>
          <p:nvPr/>
        </p:nvSpPr>
        <p:spPr>
          <a:xfrm>
            <a:off x="20918627" y="9817286"/>
            <a:ext cx="865276" cy="867726"/>
          </a:xfrm>
          <a:custGeom>
            <a:avLst/>
            <a:gdLst/>
            <a:ahLst/>
            <a:cxnLst/>
            <a:rect l="l" t="t" r="r" b="b"/>
            <a:pathLst>
              <a:path w="21535" h="21600" extrusionOk="0">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2" name="Google Shape;962;p64"/>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963" name="Google Shape;963;p64"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5"/>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969" name="Google Shape;969;p65"/>
          <p:cNvSpPr txBox="1"/>
          <p:nvPr/>
        </p:nvSpPr>
        <p:spPr>
          <a:xfrm>
            <a:off x="2030772"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Cafe</a:t>
            </a:r>
            <a:endParaRPr/>
          </a:p>
        </p:txBody>
      </p:sp>
      <p:sp>
        <p:nvSpPr>
          <p:cNvPr id="970" name="Google Shape;970;p65"/>
          <p:cNvSpPr txBox="1"/>
          <p:nvPr/>
        </p:nvSpPr>
        <p:spPr>
          <a:xfrm>
            <a:off x="438759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Theatre </a:t>
            </a:r>
            <a:endParaRPr/>
          </a:p>
        </p:txBody>
      </p:sp>
      <p:sp>
        <p:nvSpPr>
          <p:cNvPr id="971" name="Google Shape;971;p65"/>
          <p:cNvSpPr txBox="1"/>
          <p:nvPr/>
        </p:nvSpPr>
        <p:spPr>
          <a:xfrm>
            <a:off x="676422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Gaming</a:t>
            </a:r>
            <a:endParaRPr/>
          </a:p>
        </p:txBody>
      </p:sp>
      <p:sp>
        <p:nvSpPr>
          <p:cNvPr id="972" name="Google Shape;972;p65"/>
          <p:cNvSpPr txBox="1"/>
          <p:nvPr/>
        </p:nvSpPr>
        <p:spPr>
          <a:xfrm>
            <a:off x="902817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Florist</a:t>
            </a:r>
            <a:endParaRPr/>
          </a:p>
        </p:txBody>
      </p:sp>
      <p:sp>
        <p:nvSpPr>
          <p:cNvPr id="973" name="Google Shape;973;p65"/>
          <p:cNvSpPr txBox="1"/>
          <p:nvPr/>
        </p:nvSpPr>
        <p:spPr>
          <a:xfrm>
            <a:off x="11384998"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Restaurant</a:t>
            </a:r>
            <a:endParaRPr/>
          </a:p>
        </p:txBody>
      </p:sp>
      <p:sp>
        <p:nvSpPr>
          <p:cNvPr id="974" name="Google Shape;974;p65"/>
          <p:cNvSpPr txBox="1"/>
          <p:nvPr/>
        </p:nvSpPr>
        <p:spPr>
          <a:xfrm>
            <a:off x="13741820"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Gas</a:t>
            </a:r>
            <a:endParaRPr/>
          </a:p>
        </p:txBody>
      </p:sp>
      <p:sp>
        <p:nvSpPr>
          <p:cNvPr id="975" name="Google Shape;975;p65"/>
          <p:cNvSpPr txBox="1"/>
          <p:nvPr/>
        </p:nvSpPr>
        <p:spPr>
          <a:xfrm>
            <a:off x="16098645"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Delivery</a:t>
            </a:r>
            <a:endParaRPr/>
          </a:p>
        </p:txBody>
      </p:sp>
      <p:sp>
        <p:nvSpPr>
          <p:cNvPr id="976" name="Google Shape;976;p65"/>
          <p:cNvSpPr txBox="1"/>
          <p:nvPr/>
        </p:nvSpPr>
        <p:spPr>
          <a:xfrm>
            <a:off x="18203989"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Hospital</a:t>
            </a:r>
            <a:endParaRPr/>
          </a:p>
        </p:txBody>
      </p:sp>
      <p:sp>
        <p:nvSpPr>
          <p:cNvPr id="977" name="Google Shape;977;p65"/>
          <p:cNvSpPr txBox="1"/>
          <p:nvPr/>
        </p:nvSpPr>
        <p:spPr>
          <a:xfrm>
            <a:off x="2035285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Taxi</a:t>
            </a:r>
            <a:endParaRPr/>
          </a:p>
        </p:txBody>
      </p:sp>
      <p:sp>
        <p:nvSpPr>
          <p:cNvPr id="978" name="Google Shape;978;p65"/>
          <p:cNvSpPr txBox="1"/>
          <p:nvPr/>
        </p:nvSpPr>
        <p:spPr>
          <a:xfrm>
            <a:off x="2026634"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979" name="Google Shape;979;p65"/>
          <p:cNvSpPr txBox="1"/>
          <p:nvPr/>
        </p:nvSpPr>
        <p:spPr>
          <a:xfrm>
            <a:off x="438345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Radio </a:t>
            </a:r>
            <a:endParaRPr/>
          </a:p>
        </p:txBody>
      </p:sp>
      <p:sp>
        <p:nvSpPr>
          <p:cNvPr id="980" name="Google Shape;980;p65"/>
          <p:cNvSpPr txBox="1"/>
          <p:nvPr/>
        </p:nvSpPr>
        <p:spPr>
          <a:xfrm>
            <a:off x="676008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Stream</a:t>
            </a:r>
            <a:endParaRPr/>
          </a:p>
        </p:txBody>
      </p:sp>
      <p:sp>
        <p:nvSpPr>
          <p:cNvPr id="981" name="Google Shape;981;p65"/>
          <p:cNvSpPr/>
          <p:nvPr/>
        </p:nvSpPr>
        <p:spPr>
          <a:xfrm>
            <a:off x="2623273" y="3420957"/>
            <a:ext cx="807455" cy="729702"/>
          </a:xfrm>
          <a:custGeom>
            <a:avLst/>
            <a:gdLst/>
            <a:ahLst/>
            <a:cxnLst/>
            <a:rect l="l" t="t" r="r" b="b"/>
            <a:pathLst>
              <a:path w="21482" h="21600" extrusionOk="0">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2" name="Google Shape;982;p65"/>
          <p:cNvSpPr/>
          <p:nvPr/>
        </p:nvSpPr>
        <p:spPr>
          <a:xfrm>
            <a:off x="4907681" y="3460358"/>
            <a:ext cx="862218" cy="690282"/>
          </a:xfrm>
          <a:custGeom>
            <a:avLst/>
            <a:gdLst/>
            <a:ahLst/>
            <a:cxnLst/>
            <a:rect l="l" t="t" r="r" b="b"/>
            <a:pathLst>
              <a:path w="21600" h="21600" extrusionOk="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3" name="Google Shape;983;p65"/>
          <p:cNvSpPr/>
          <p:nvPr/>
        </p:nvSpPr>
        <p:spPr>
          <a:xfrm>
            <a:off x="7128924" y="3136972"/>
            <a:ext cx="1074040" cy="1013656"/>
          </a:xfrm>
          <a:custGeom>
            <a:avLst/>
            <a:gdLst/>
            <a:ahLst/>
            <a:cxnLst/>
            <a:rect l="l" t="t" r="r" b="b"/>
            <a:pathLst>
              <a:path w="21553" h="21254" extrusionOk="0">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4" name="Google Shape;984;p65"/>
          <p:cNvSpPr/>
          <p:nvPr/>
        </p:nvSpPr>
        <p:spPr>
          <a:xfrm>
            <a:off x="9608074" y="3299173"/>
            <a:ext cx="729702" cy="851472"/>
          </a:xfrm>
          <a:custGeom>
            <a:avLst/>
            <a:gdLst/>
            <a:ahLst/>
            <a:cxnLst/>
            <a:rect l="l" t="t" r="r" b="b"/>
            <a:pathLst>
              <a:path w="21600" h="21600" extrusionOk="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5" name="Google Shape;985;p65"/>
          <p:cNvSpPr/>
          <p:nvPr/>
        </p:nvSpPr>
        <p:spPr>
          <a:xfrm>
            <a:off x="11942682" y="3372870"/>
            <a:ext cx="824359" cy="777749"/>
          </a:xfrm>
          <a:custGeom>
            <a:avLst/>
            <a:gdLst/>
            <a:ahLst/>
            <a:cxnLst/>
            <a:rect l="l" t="t" r="r" b="b"/>
            <a:pathLst>
              <a:path w="20564" h="20965" extrusionOk="0">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6" name="Google Shape;986;p65"/>
          <p:cNvSpPr/>
          <p:nvPr/>
        </p:nvSpPr>
        <p:spPr>
          <a:xfrm>
            <a:off x="14405938" y="3420957"/>
            <a:ext cx="670298" cy="729702"/>
          </a:xfrm>
          <a:custGeom>
            <a:avLst/>
            <a:gdLst/>
            <a:ahLst/>
            <a:cxnLst/>
            <a:rect l="l" t="t" r="r" b="b"/>
            <a:pathLst>
              <a:path w="21553" h="21600" extrusionOk="0">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7" name="Google Shape;987;p65"/>
          <p:cNvSpPr/>
          <p:nvPr/>
        </p:nvSpPr>
        <p:spPr>
          <a:xfrm>
            <a:off x="16593095" y="3468034"/>
            <a:ext cx="944082" cy="682614"/>
          </a:xfrm>
          <a:custGeom>
            <a:avLst/>
            <a:gdLst/>
            <a:ahLst/>
            <a:cxnLst/>
            <a:rect l="l" t="t" r="r" b="b"/>
            <a:pathLst>
              <a:path w="21600" h="21600" extrusionOk="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8" name="Google Shape;988;p65"/>
          <p:cNvSpPr/>
          <p:nvPr/>
        </p:nvSpPr>
        <p:spPr>
          <a:xfrm>
            <a:off x="18787467" y="3420957"/>
            <a:ext cx="729702" cy="729702"/>
          </a:xfrm>
          <a:custGeom>
            <a:avLst/>
            <a:gdLst/>
            <a:ahLst/>
            <a:cxnLst/>
            <a:rect l="l" t="t"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9" name="Google Shape;989;p65"/>
          <p:cNvSpPr/>
          <p:nvPr/>
        </p:nvSpPr>
        <p:spPr>
          <a:xfrm>
            <a:off x="20933236" y="3374392"/>
            <a:ext cx="776250" cy="776250"/>
          </a:xfrm>
          <a:custGeom>
            <a:avLst/>
            <a:gdLst/>
            <a:ahLst/>
            <a:cxnLst/>
            <a:rect l="l" t="t" r="r" b="b"/>
            <a:pathLst>
              <a:path w="21600" h="21600" extrusionOk="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990" name="Google Shape;990;p65"/>
          <p:cNvGrpSpPr/>
          <p:nvPr/>
        </p:nvGrpSpPr>
        <p:grpSpPr>
          <a:xfrm>
            <a:off x="2608592" y="5161522"/>
            <a:ext cx="755892" cy="708283"/>
            <a:chOff x="-1" y="0"/>
            <a:chExt cx="755892" cy="708283"/>
          </a:xfrm>
        </p:grpSpPr>
        <p:sp>
          <p:nvSpPr>
            <p:cNvPr id="991" name="Google Shape;991;p65"/>
            <p:cNvSpPr/>
            <p:nvPr/>
          </p:nvSpPr>
          <p:spPr>
            <a:xfrm>
              <a:off x="189193" y="472195"/>
              <a:ext cx="377946" cy="236088"/>
            </a:xfrm>
            <a:custGeom>
              <a:avLst/>
              <a:gdLst/>
              <a:ahLst/>
              <a:cxnLst/>
              <a:rect l="l" t="t" r="r" b="b"/>
              <a:pathLst>
                <a:path w="21600" h="21600" extrusionOk="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2" name="Google Shape;992;p65"/>
            <p:cNvSpPr/>
            <p:nvPr/>
          </p:nvSpPr>
          <p:spPr>
            <a:xfrm>
              <a:off x="189193" y="0"/>
              <a:ext cx="377946" cy="236088"/>
            </a:xfrm>
            <a:custGeom>
              <a:avLst/>
              <a:gdLst/>
              <a:ahLst/>
              <a:cxnLst/>
              <a:rect l="l" t="t" r="r" b="b"/>
              <a:pathLst>
                <a:path w="21600" h="21600" extrusionOk="0">
                  <a:moveTo>
                    <a:pt x="21600" y="12965"/>
                  </a:moveTo>
                  <a:lnTo>
                    <a:pt x="21600" y="0"/>
                  </a:lnTo>
                  <a:lnTo>
                    <a:pt x="0" y="0"/>
                  </a:lnTo>
                  <a:lnTo>
                    <a:pt x="0" y="21600"/>
                  </a:lnTo>
                  <a:lnTo>
                    <a:pt x="21600" y="21600"/>
                  </a:lnTo>
                  <a:lnTo>
                    <a:pt x="21600" y="12965"/>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3" name="Google Shape;993;p65"/>
            <p:cNvSpPr/>
            <p:nvPr/>
          </p:nvSpPr>
          <p:spPr>
            <a:xfrm>
              <a:off x="-1" y="141698"/>
              <a:ext cx="755892" cy="424926"/>
            </a:xfrm>
            <a:custGeom>
              <a:avLst/>
              <a:gdLst/>
              <a:ahLst/>
              <a:cxnLst/>
              <a:rect l="l" t="t" r="r" b="b"/>
              <a:pathLst>
                <a:path w="21600" h="21600" extrusionOk="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994" name="Google Shape;994;p65"/>
          <p:cNvGrpSpPr/>
          <p:nvPr/>
        </p:nvGrpSpPr>
        <p:grpSpPr>
          <a:xfrm>
            <a:off x="4931740" y="5183679"/>
            <a:ext cx="823330" cy="664092"/>
            <a:chOff x="0" y="-1"/>
            <a:chExt cx="823330" cy="664092"/>
          </a:xfrm>
        </p:grpSpPr>
        <p:sp>
          <p:nvSpPr>
            <p:cNvPr id="995" name="Google Shape;995;p65"/>
            <p:cNvSpPr/>
            <p:nvPr/>
          </p:nvSpPr>
          <p:spPr>
            <a:xfrm>
              <a:off x="0" y="-1"/>
              <a:ext cx="227178" cy="664092"/>
            </a:xfrm>
            <a:custGeom>
              <a:avLst/>
              <a:gdLst/>
              <a:ahLst/>
              <a:cxnLst/>
              <a:rect l="l" t="t" r="r" b="b"/>
              <a:pathLst>
                <a:path w="21600" h="21600" extrusionOk="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6" name="Google Shape;996;p65"/>
            <p:cNvSpPr/>
            <p:nvPr/>
          </p:nvSpPr>
          <p:spPr>
            <a:xfrm>
              <a:off x="598906" y="1783"/>
              <a:ext cx="224424" cy="660096"/>
            </a:xfrm>
            <a:custGeom>
              <a:avLst/>
              <a:gdLst/>
              <a:ahLst/>
              <a:cxnLst/>
              <a:rect l="l" t="t" r="r" b="b"/>
              <a:pathLst>
                <a:path w="21600" h="21600" extrusionOk="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7" name="Google Shape;997;p65"/>
            <p:cNvSpPr/>
            <p:nvPr/>
          </p:nvSpPr>
          <p:spPr>
            <a:xfrm>
              <a:off x="499809" y="136288"/>
              <a:ext cx="156870" cy="391770"/>
            </a:xfrm>
            <a:custGeom>
              <a:avLst/>
              <a:gdLst/>
              <a:ahLst/>
              <a:cxnLst/>
              <a:rect l="l" t="t" r="r" b="b"/>
              <a:pathLst>
                <a:path w="21600" h="21600" extrusionOk="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8" name="Google Shape;998;p65"/>
            <p:cNvSpPr/>
            <p:nvPr/>
          </p:nvSpPr>
          <p:spPr>
            <a:xfrm>
              <a:off x="167113" y="134250"/>
              <a:ext cx="159354" cy="395442"/>
            </a:xfrm>
            <a:custGeom>
              <a:avLst/>
              <a:gdLst/>
              <a:ahLst/>
              <a:cxnLst/>
              <a:rect l="l" t="t" r="r" b="b"/>
              <a:pathLst>
                <a:path w="21600" h="21600" extrusionOk="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9" name="Google Shape;999;p65"/>
            <p:cNvSpPr/>
            <p:nvPr/>
          </p:nvSpPr>
          <p:spPr>
            <a:xfrm>
              <a:off x="347727" y="267991"/>
              <a:ext cx="128358" cy="128628"/>
            </a:xfrm>
            <a:custGeom>
              <a:avLst/>
              <a:gdLst/>
              <a:ahLst/>
              <a:cxnLst/>
              <a:rect l="l" t="t" r="r" b="b"/>
              <a:pathLst>
                <a:path w="21600" h="21600" extrusionOk="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00" name="Google Shape;1000;p65"/>
          <p:cNvGrpSpPr/>
          <p:nvPr/>
        </p:nvGrpSpPr>
        <p:grpSpPr>
          <a:xfrm>
            <a:off x="7316852" y="5097753"/>
            <a:ext cx="806843" cy="835917"/>
            <a:chOff x="-5" y="0"/>
            <a:chExt cx="806843" cy="835917"/>
          </a:xfrm>
        </p:grpSpPr>
        <p:sp>
          <p:nvSpPr>
            <p:cNvPr id="1001" name="Google Shape;1001;p65"/>
            <p:cNvSpPr/>
            <p:nvPr/>
          </p:nvSpPr>
          <p:spPr>
            <a:xfrm>
              <a:off x="269052" y="269707"/>
              <a:ext cx="267700" cy="267732"/>
            </a:xfrm>
            <a:custGeom>
              <a:avLst/>
              <a:gdLst/>
              <a:ahLst/>
              <a:cxnLst/>
              <a:rect l="l" t="t" r="r" b="b"/>
              <a:pathLst>
                <a:path w="21567" h="21600" extrusionOk="0">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02" name="Google Shape;1002;p65"/>
            <p:cNvSpPr/>
            <p:nvPr/>
          </p:nvSpPr>
          <p:spPr>
            <a:xfrm>
              <a:off x="-5" y="0"/>
              <a:ext cx="806843" cy="753138"/>
            </a:xfrm>
            <a:custGeom>
              <a:avLst/>
              <a:gdLst/>
              <a:ahLst/>
              <a:cxnLst/>
              <a:rect l="l" t="t" r="r" b="b"/>
              <a:pathLst>
                <a:path w="21582" h="21600" extrusionOk="0">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03" name="Google Shape;1003;p65"/>
            <p:cNvSpPr/>
            <p:nvPr/>
          </p:nvSpPr>
          <p:spPr>
            <a:xfrm>
              <a:off x="135651" y="136306"/>
              <a:ext cx="534222" cy="498582"/>
            </a:xfrm>
            <a:custGeom>
              <a:avLst/>
              <a:gdLst/>
              <a:ahLst/>
              <a:cxnLst/>
              <a:rect l="l" t="t" r="r" b="b"/>
              <a:pathLst>
                <a:path w="21600" h="21600" extrusionOk="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04" name="Google Shape;1004;p65"/>
            <p:cNvSpPr/>
            <p:nvPr/>
          </p:nvSpPr>
          <p:spPr>
            <a:xfrm>
              <a:off x="283954" y="562677"/>
              <a:ext cx="239166" cy="273240"/>
            </a:xfrm>
            <a:custGeom>
              <a:avLst/>
              <a:gdLst/>
              <a:ahLst/>
              <a:cxnLst/>
              <a:rect l="l" t="t" r="r" b="b"/>
              <a:pathLst>
                <a:path w="21600" h="21600" extrusionOk="0">
                  <a:moveTo>
                    <a:pt x="0" y="21600"/>
                  </a:moveTo>
                  <a:lnTo>
                    <a:pt x="10807" y="0"/>
                  </a:lnTo>
                  <a:lnTo>
                    <a:pt x="21600" y="2160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pic>
        <p:nvPicPr>
          <p:cNvPr id="1005" name="Google Shape;1005;p65" descr="Google Shape;591;p28"/>
          <p:cNvPicPr preferRelativeResize="0"/>
          <p:nvPr/>
        </p:nvPicPr>
        <p:blipFill rotWithShape="1">
          <a:blip r:embed="rId3">
            <a:alphaModFix/>
          </a:blip>
          <a:srcRect/>
          <a:stretch/>
        </p:blipFill>
        <p:spPr>
          <a:xfrm>
            <a:off x="2404533" y="7616043"/>
            <a:ext cx="979532" cy="979532"/>
          </a:xfrm>
          <a:prstGeom prst="rect">
            <a:avLst/>
          </a:prstGeom>
          <a:noFill/>
          <a:ln>
            <a:noFill/>
          </a:ln>
        </p:spPr>
      </p:pic>
      <p:pic>
        <p:nvPicPr>
          <p:cNvPr id="1006" name="Google Shape;1006;p65" descr="Google Shape;592;p28"/>
          <p:cNvPicPr preferRelativeResize="0"/>
          <p:nvPr/>
        </p:nvPicPr>
        <p:blipFill rotWithShape="1">
          <a:blip r:embed="rId4">
            <a:alphaModFix/>
          </a:blip>
          <a:srcRect l="59" r="59"/>
          <a:stretch/>
        </p:blipFill>
        <p:spPr>
          <a:xfrm>
            <a:off x="4799658" y="7616047"/>
            <a:ext cx="979533" cy="979532"/>
          </a:xfrm>
          <a:prstGeom prst="rect">
            <a:avLst/>
          </a:prstGeom>
          <a:noFill/>
          <a:ln>
            <a:noFill/>
          </a:ln>
        </p:spPr>
      </p:pic>
      <p:pic>
        <p:nvPicPr>
          <p:cNvPr id="1007" name="Google Shape;1007;p65" descr="Google Shape;594;p28"/>
          <p:cNvPicPr preferRelativeResize="0"/>
          <p:nvPr/>
        </p:nvPicPr>
        <p:blipFill rotWithShape="1">
          <a:blip r:embed="rId5">
            <a:alphaModFix/>
          </a:blip>
          <a:srcRect l="59" r="59"/>
          <a:stretch/>
        </p:blipFill>
        <p:spPr>
          <a:xfrm>
            <a:off x="7265832" y="7616043"/>
            <a:ext cx="979535" cy="979532"/>
          </a:xfrm>
          <a:prstGeom prst="rect">
            <a:avLst/>
          </a:prstGeom>
          <a:noFill/>
          <a:ln>
            <a:noFill/>
          </a:ln>
        </p:spPr>
      </p:pic>
      <p:sp>
        <p:nvSpPr>
          <p:cNvPr id="1008" name="Google Shape;1008;p65"/>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1009" name="Google Shape;1009;p65" descr="Image"/>
          <p:cNvPicPr preferRelativeResize="0"/>
          <p:nvPr/>
        </p:nvPicPr>
        <p:blipFill rotWithShape="1">
          <a:blip r:embed="rId6">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ltLang="zh-TW" dirty="0"/>
              <a:t>#intro</a:t>
            </a:r>
            <a:endParaRPr dirty="0"/>
          </a:p>
        </p:txBody>
      </p:sp>
      <p:sp>
        <p:nvSpPr>
          <p:cNvPr id="159" name="Google Shape;159;p32"/>
          <p:cNvSpPr txBox="1">
            <a:spLocks noGrp="1"/>
          </p:cNvSpPr>
          <p:nvPr>
            <p:ph type="body" idx="1"/>
          </p:nvPr>
        </p:nvSpPr>
        <p:spPr>
          <a:xfrm>
            <a:off x="2477575" y="6252350"/>
            <a:ext cx="15843300" cy="923299"/>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zh-TW" altLang="en-US" dirty="0">
                <a:solidFill>
                  <a:srgbClr val="404040"/>
                </a:solidFill>
              </a:rPr>
              <a:t>結構化資料     </a:t>
            </a:r>
            <a:r>
              <a:rPr lang="en-US" altLang="zh-TW" dirty="0">
                <a:solidFill>
                  <a:srgbClr val="404040"/>
                </a:solidFill>
              </a:rPr>
              <a:t>vs. </a:t>
            </a:r>
            <a:r>
              <a:rPr lang="zh-TW" altLang="en-US" dirty="0">
                <a:solidFill>
                  <a:srgbClr val="404040"/>
                </a:solidFill>
              </a:rPr>
              <a:t>    非結構化資料</a:t>
            </a:r>
            <a:endParaRPr dirty="0">
              <a:solidFill>
                <a:srgbClr val="404040"/>
              </a:solidFill>
            </a:endParaRPr>
          </a:p>
        </p:txBody>
      </p:sp>
      <p:sp>
        <p:nvSpPr>
          <p:cNvPr id="160" name="Google Shape;160;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zh-TW" altLang="en-US" dirty="0">
                <a:solidFill>
                  <a:srgbClr val="404040"/>
                </a:solidFill>
                <a:latin typeface="Noto Sans TC" panose="020B0500000000000000" pitchFamily="34" charset="-120"/>
                <a:ea typeface="Noto Sans TC" panose="020B0500000000000000" pitchFamily="34" charset="-120"/>
              </a:rPr>
              <a:t>什麼是 </a:t>
            </a:r>
            <a:r>
              <a:rPr lang="en-US" altLang="zh-TW" dirty="0">
                <a:solidFill>
                  <a:srgbClr val="404040"/>
                </a:solidFill>
              </a:rPr>
              <a:t>Data</a:t>
            </a:r>
            <a:r>
              <a:rPr lang="zh-TW" altLang="en-US" dirty="0">
                <a:solidFill>
                  <a:srgbClr val="404040"/>
                </a:solidFill>
                <a:latin typeface="Noto Sans TC" panose="020B0500000000000000" pitchFamily="34" charset="-120"/>
                <a:ea typeface="Noto Sans TC" panose="020B0500000000000000" pitchFamily="34" charset="-120"/>
              </a:rPr>
              <a:t>？</a:t>
            </a:r>
            <a:endParaRPr dirty="0">
              <a:solidFill>
                <a:srgbClr val="404040"/>
              </a:solidFill>
              <a:latin typeface="Noto Sans TC" panose="020B0500000000000000" pitchFamily="34" charset="-120"/>
              <a:ea typeface="Noto Sans TC" panose="020B0500000000000000" pitchFamily="34" charset="-120"/>
            </a:endParaRPr>
          </a:p>
        </p:txBody>
      </p:sp>
      <p:sp>
        <p:nvSpPr>
          <p:cNvPr id="2" name="Google Shape;918;p64">
            <a:extLst>
              <a:ext uri="{FF2B5EF4-FFF2-40B4-BE49-F238E27FC236}">
                <a16:creationId xmlns:a16="http://schemas.microsoft.com/office/drawing/2014/main" id="{4A72E85A-DC0B-53AA-4DDD-12EA81606001}"/>
              </a:ext>
            </a:extLst>
          </p:cNvPr>
          <p:cNvSpPr/>
          <p:nvPr/>
        </p:nvSpPr>
        <p:spPr>
          <a:xfrm>
            <a:off x="6165426" y="8339951"/>
            <a:ext cx="2388023" cy="1947193"/>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 name="Google Shape;823;p63">
            <a:extLst>
              <a:ext uri="{FF2B5EF4-FFF2-40B4-BE49-F238E27FC236}">
                <a16:creationId xmlns:a16="http://schemas.microsoft.com/office/drawing/2014/main" id="{CEF572B2-8BAF-75B8-AFD6-9367B08EDB71}"/>
              </a:ext>
            </a:extLst>
          </p:cNvPr>
          <p:cNvSpPr/>
          <p:nvPr/>
        </p:nvSpPr>
        <p:spPr>
          <a:xfrm>
            <a:off x="13473874" y="8984791"/>
            <a:ext cx="1292550" cy="1081603"/>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 name="Google Shape;857;p63">
            <a:extLst>
              <a:ext uri="{FF2B5EF4-FFF2-40B4-BE49-F238E27FC236}">
                <a16:creationId xmlns:a16="http://schemas.microsoft.com/office/drawing/2014/main" id="{622C8982-E959-62CE-B4C5-7B0E8346556B}"/>
              </a:ext>
            </a:extLst>
          </p:cNvPr>
          <p:cNvSpPr/>
          <p:nvPr/>
        </p:nvSpPr>
        <p:spPr>
          <a:xfrm>
            <a:off x="11165868" y="8085932"/>
            <a:ext cx="942624" cy="1057163"/>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 name="Google Shape;921;p64">
            <a:extLst>
              <a:ext uri="{FF2B5EF4-FFF2-40B4-BE49-F238E27FC236}">
                <a16:creationId xmlns:a16="http://schemas.microsoft.com/office/drawing/2014/main" id="{190C85EE-7929-B481-D6FC-46F11AB44150}"/>
              </a:ext>
            </a:extLst>
          </p:cNvPr>
          <p:cNvSpPr/>
          <p:nvPr/>
        </p:nvSpPr>
        <p:spPr>
          <a:xfrm>
            <a:off x="13702868" y="7416652"/>
            <a:ext cx="1292551" cy="923299"/>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 name="Google Shape;926;p64">
            <a:extLst>
              <a:ext uri="{FF2B5EF4-FFF2-40B4-BE49-F238E27FC236}">
                <a16:creationId xmlns:a16="http://schemas.microsoft.com/office/drawing/2014/main" id="{C7915FF0-1216-8806-E3B4-A2F173C2B34E}"/>
              </a:ext>
            </a:extLst>
          </p:cNvPr>
          <p:cNvSpPr/>
          <p:nvPr/>
        </p:nvSpPr>
        <p:spPr>
          <a:xfrm>
            <a:off x="12108492" y="10066394"/>
            <a:ext cx="794345" cy="1081603"/>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6"/>
          <p:cNvSpPr txBox="1"/>
          <p:nvPr/>
        </p:nvSpPr>
        <p:spPr>
          <a:xfrm>
            <a:off x="2269066" y="1551516"/>
            <a:ext cx="1786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Flags</a:t>
            </a:r>
            <a:endParaRPr>
              <a:solidFill>
                <a:schemeClr val="dk1"/>
              </a:solidFill>
            </a:endParaRPr>
          </a:p>
        </p:txBody>
      </p:sp>
      <p:sp>
        <p:nvSpPr>
          <p:cNvPr id="1015" name="Google Shape;1015;p66"/>
          <p:cNvSpPr txBox="1"/>
          <p:nvPr/>
        </p:nvSpPr>
        <p:spPr>
          <a:xfrm>
            <a:off x="2181087" y="3399904"/>
            <a:ext cx="24645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Americas</a:t>
            </a:r>
            <a:endParaRPr/>
          </a:p>
        </p:txBody>
      </p:sp>
      <p:sp>
        <p:nvSpPr>
          <p:cNvPr id="1016" name="Google Shape;1016;p66"/>
          <p:cNvSpPr txBox="1"/>
          <p:nvPr/>
        </p:nvSpPr>
        <p:spPr>
          <a:xfrm>
            <a:off x="10336623" y="3399904"/>
            <a:ext cx="17304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APAC</a:t>
            </a:r>
            <a:endParaRPr/>
          </a:p>
        </p:txBody>
      </p:sp>
      <p:sp>
        <p:nvSpPr>
          <p:cNvPr id="1017" name="Google Shape;1017;p66"/>
          <p:cNvSpPr txBox="1"/>
          <p:nvPr/>
        </p:nvSpPr>
        <p:spPr>
          <a:xfrm>
            <a:off x="17262653" y="3399904"/>
            <a:ext cx="18933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EMEA</a:t>
            </a:r>
            <a:endParaRPr/>
          </a:p>
        </p:txBody>
      </p:sp>
      <p:sp>
        <p:nvSpPr>
          <p:cNvPr id="1018" name="Google Shape;1018;p66"/>
          <p:cNvSpPr txBox="1"/>
          <p:nvPr/>
        </p:nvSpPr>
        <p:spPr>
          <a:xfrm>
            <a:off x="231757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US</a:t>
            </a:r>
            <a:endParaRPr/>
          </a:p>
        </p:txBody>
      </p:sp>
      <p:sp>
        <p:nvSpPr>
          <p:cNvPr id="1019" name="Google Shape;1019;p66"/>
          <p:cNvSpPr txBox="1"/>
          <p:nvPr/>
        </p:nvSpPr>
        <p:spPr>
          <a:xfrm>
            <a:off x="339107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MX</a:t>
            </a:r>
            <a:endParaRPr/>
          </a:p>
        </p:txBody>
      </p:sp>
      <p:sp>
        <p:nvSpPr>
          <p:cNvPr id="1020" name="Google Shape;1020;p66"/>
          <p:cNvSpPr txBox="1"/>
          <p:nvPr/>
        </p:nvSpPr>
        <p:spPr>
          <a:xfrm>
            <a:off x="4414458"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CA</a:t>
            </a:r>
            <a:endParaRPr/>
          </a:p>
        </p:txBody>
      </p:sp>
      <p:sp>
        <p:nvSpPr>
          <p:cNvPr id="1021" name="Google Shape;1021;p66"/>
          <p:cNvSpPr txBox="1"/>
          <p:nvPr/>
        </p:nvSpPr>
        <p:spPr>
          <a:xfrm>
            <a:off x="547959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AR</a:t>
            </a:r>
            <a:endParaRPr/>
          </a:p>
        </p:txBody>
      </p:sp>
      <p:sp>
        <p:nvSpPr>
          <p:cNvPr id="1022" name="Google Shape;1022;p66"/>
          <p:cNvSpPr txBox="1"/>
          <p:nvPr/>
        </p:nvSpPr>
        <p:spPr>
          <a:xfrm>
            <a:off x="104213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023" name="Google Shape;1023;p66"/>
          <p:cNvSpPr txBox="1"/>
          <p:nvPr/>
        </p:nvSpPr>
        <p:spPr>
          <a:xfrm>
            <a:off x="1731043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AT</a:t>
            </a:r>
            <a:endParaRPr/>
          </a:p>
        </p:txBody>
      </p:sp>
      <p:sp>
        <p:nvSpPr>
          <p:cNvPr id="1024" name="Google Shape;1024;p66"/>
          <p:cNvSpPr txBox="1"/>
          <p:nvPr/>
        </p:nvSpPr>
        <p:spPr>
          <a:xfrm>
            <a:off x="18304436"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BE</a:t>
            </a:r>
            <a:endParaRPr/>
          </a:p>
        </p:txBody>
      </p:sp>
      <p:sp>
        <p:nvSpPr>
          <p:cNvPr id="1025" name="Google Shape;1025;p66"/>
          <p:cNvSpPr txBox="1"/>
          <p:nvPr/>
        </p:nvSpPr>
        <p:spPr>
          <a:xfrm>
            <a:off x="19298439"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CH</a:t>
            </a:r>
            <a:endParaRPr/>
          </a:p>
        </p:txBody>
      </p:sp>
      <p:sp>
        <p:nvSpPr>
          <p:cNvPr id="1026" name="Google Shape;1026;p66"/>
          <p:cNvSpPr txBox="1"/>
          <p:nvPr/>
        </p:nvSpPr>
        <p:spPr>
          <a:xfrm>
            <a:off x="2035433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DE</a:t>
            </a:r>
            <a:endParaRPr/>
          </a:p>
        </p:txBody>
      </p:sp>
      <p:sp>
        <p:nvSpPr>
          <p:cNvPr id="1027" name="Google Shape;1027;p66"/>
          <p:cNvSpPr txBox="1"/>
          <p:nvPr/>
        </p:nvSpPr>
        <p:spPr>
          <a:xfrm>
            <a:off x="21348341"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ES</a:t>
            </a:r>
            <a:endParaRPr/>
          </a:p>
        </p:txBody>
      </p:sp>
      <p:sp>
        <p:nvSpPr>
          <p:cNvPr id="1028" name="Google Shape;1028;p66"/>
          <p:cNvSpPr txBox="1"/>
          <p:nvPr/>
        </p:nvSpPr>
        <p:spPr>
          <a:xfrm>
            <a:off x="18367606"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GB</a:t>
            </a:r>
            <a:endParaRPr/>
          </a:p>
        </p:txBody>
      </p:sp>
      <p:sp>
        <p:nvSpPr>
          <p:cNvPr id="1029" name="Google Shape;1029;p66"/>
          <p:cNvSpPr txBox="1"/>
          <p:nvPr/>
        </p:nvSpPr>
        <p:spPr>
          <a:xfrm>
            <a:off x="19265664"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IE</a:t>
            </a:r>
            <a:endParaRPr/>
          </a:p>
        </p:txBody>
      </p:sp>
      <p:sp>
        <p:nvSpPr>
          <p:cNvPr id="1030" name="Google Shape;1030;p66"/>
          <p:cNvSpPr txBox="1"/>
          <p:nvPr/>
        </p:nvSpPr>
        <p:spPr>
          <a:xfrm>
            <a:off x="20163719"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IT</a:t>
            </a:r>
            <a:endParaRPr/>
          </a:p>
        </p:txBody>
      </p:sp>
      <p:sp>
        <p:nvSpPr>
          <p:cNvPr id="1031" name="Google Shape;1031;p66"/>
          <p:cNvSpPr txBox="1"/>
          <p:nvPr/>
        </p:nvSpPr>
        <p:spPr>
          <a:xfrm>
            <a:off x="21123673"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NL</a:t>
            </a:r>
            <a:endParaRPr/>
          </a:p>
        </p:txBody>
      </p:sp>
      <p:sp>
        <p:nvSpPr>
          <p:cNvPr id="1032" name="Google Shape;1032;p66"/>
          <p:cNvSpPr txBox="1"/>
          <p:nvPr/>
        </p:nvSpPr>
        <p:spPr>
          <a:xfrm>
            <a:off x="654885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BO</a:t>
            </a:r>
            <a:endParaRPr/>
          </a:p>
        </p:txBody>
      </p:sp>
      <p:sp>
        <p:nvSpPr>
          <p:cNvPr id="1033" name="Google Shape;1033;p66"/>
          <p:cNvSpPr txBox="1"/>
          <p:nvPr/>
        </p:nvSpPr>
        <p:spPr>
          <a:xfrm>
            <a:off x="7599002"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BR</a:t>
            </a:r>
            <a:endParaRPr/>
          </a:p>
        </p:txBody>
      </p:sp>
      <p:sp>
        <p:nvSpPr>
          <p:cNvPr id="1034" name="Google Shape;1034;p66"/>
          <p:cNvSpPr txBox="1"/>
          <p:nvPr/>
        </p:nvSpPr>
        <p:spPr>
          <a:xfrm>
            <a:off x="2331491"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CL</a:t>
            </a:r>
            <a:endParaRPr/>
          </a:p>
        </p:txBody>
      </p:sp>
      <p:sp>
        <p:nvSpPr>
          <p:cNvPr id="1035" name="Google Shape;1035;p66"/>
          <p:cNvSpPr txBox="1"/>
          <p:nvPr/>
        </p:nvSpPr>
        <p:spPr>
          <a:xfrm>
            <a:off x="339107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CO</a:t>
            </a:r>
            <a:endParaRPr/>
          </a:p>
        </p:txBody>
      </p:sp>
      <p:sp>
        <p:nvSpPr>
          <p:cNvPr id="1036" name="Google Shape;1036;p66"/>
          <p:cNvSpPr txBox="1"/>
          <p:nvPr/>
        </p:nvSpPr>
        <p:spPr>
          <a:xfrm>
            <a:off x="4414458" y="718059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CR</a:t>
            </a:r>
            <a:endParaRPr/>
          </a:p>
        </p:txBody>
      </p:sp>
      <p:sp>
        <p:nvSpPr>
          <p:cNvPr id="1037" name="Google Shape;1037;p66"/>
          <p:cNvSpPr txBox="1"/>
          <p:nvPr/>
        </p:nvSpPr>
        <p:spPr>
          <a:xfrm>
            <a:off x="5493506"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EC</a:t>
            </a:r>
            <a:endParaRPr/>
          </a:p>
        </p:txBody>
      </p:sp>
      <p:pic>
        <p:nvPicPr>
          <p:cNvPr id="1038" name="Google Shape;1038;p66" descr="Google Shape;647;p29"/>
          <p:cNvPicPr preferRelativeResize="0"/>
          <p:nvPr/>
        </p:nvPicPr>
        <p:blipFill rotWithShape="1">
          <a:blip r:embed="rId3">
            <a:alphaModFix/>
          </a:blip>
          <a:srcRect/>
          <a:stretch/>
        </p:blipFill>
        <p:spPr>
          <a:xfrm>
            <a:off x="3397325" y="6460042"/>
            <a:ext cx="687650" cy="687669"/>
          </a:xfrm>
          <a:prstGeom prst="rect">
            <a:avLst/>
          </a:prstGeom>
          <a:noFill/>
          <a:ln>
            <a:noFill/>
          </a:ln>
        </p:spPr>
      </p:pic>
      <p:pic>
        <p:nvPicPr>
          <p:cNvPr id="1039" name="Google Shape;1039;p66" descr="Google Shape;648;p29"/>
          <p:cNvPicPr preferRelativeResize="0"/>
          <p:nvPr/>
        </p:nvPicPr>
        <p:blipFill rotWithShape="1">
          <a:blip r:embed="rId4">
            <a:alphaModFix/>
          </a:blip>
          <a:srcRect/>
          <a:stretch/>
        </p:blipFill>
        <p:spPr>
          <a:xfrm>
            <a:off x="4450038" y="6460042"/>
            <a:ext cx="687650" cy="687669"/>
          </a:xfrm>
          <a:prstGeom prst="rect">
            <a:avLst/>
          </a:prstGeom>
          <a:noFill/>
          <a:ln>
            <a:noFill/>
          </a:ln>
        </p:spPr>
      </p:pic>
      <p:pic>
        <p:nvPicPr>
          <p:cNvPr id="1040" name="Google Shape;1040;p66" descr="Google Shape;649;p29"/>
          <p:cNvPicPr preferRelativeResize="0"/>
          <p:nvPr/>
        </p:nvPicPr>
        <p:blipFill rotWithShape="1">
          <a:blip r:embed="rId5">
            <a:alphaModFix/>
          </a:blip>
          <a:srcRect/>
          <a:stretch/>
        </p:blipFill>
        <p:spPr>
          <a:xfrm>
            <a:off x="5502750" y="6460042"/>
            <a:ext cx="687650" cy="687669"/>
          </a:xfrm>
          <a:prstGeom prst="rect">
            <a:avLst/>
          </a:prstGeom>
          <a:noFill/>
          <a:ln>
            <a:noFill/>
          </a:ln>
        </p:spPr>
      </p:pic>
      <p:sp>
        <p:nvSpPr>
          <p:cNvPr id="1041" name="Google Shape;1041;p66"/>
          <p:cNvSpPr txBox="1"/>
          <p:nvPr/>
        </p:nvSpPr>
        <p:spPr>
          <a:xfrm>
            <a:off x="6548857"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SV</a:t>
            </a:r>
            <a:endParaRPr/>
          </a:p>
        </p:txBody>
      </p:sp>
      <p:sp>
        <p:nvSpPr>
          <p:cNvPr id="1042" name="Google Shape;1042;p66"/>
          <p:cNvSpPr txBox="1"/>
          <p:nvPr/>
        </p:nvSpPr>
        <p:spPr>
          <a:xfrm>
            <a:off x="762682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GT</a:t>
            </a:r>
            <a:endParaRPr/>
          </a:p>
        </p:txBody>
      </p:sp>
      <p:pic>
        <p:nvPicPr>
          <p:cNvPr id="1043" name="Google Shape;1043;p66" descr="Google Shape;652;p29"/>
          <p:cNvPicPr preferRelativeResize="0"/>
          <p:nvPr/>
        </p:nvPicPr>
        <p:blipFill rotWithShape="1">
          <a:blip r:embed="rId6">
            <a:alphaModFix/>
          </a:blip>
          <a:srcRect/>
          <a:stretch/>
        </p:blipFill>
        <p:spPr>
          <a:xfrm>
            <a:off x="2344614" y="6460042"/>
            <a:ext cx="687650" cy="687669"/>
          </a:xfrm>
          <a:prstGeom prst="rect">
            <a:avLst/>
          </a:prstGeom>
          <a:noFill/>
          <a:ln>
            <a:noFill/>
          </a:ln>
        </p:spPr>
      </p:pic>
      <p:pic>
        <p:nvPicPr>
          <p:cNvPr id="1044" name="Google Shape;1044;p66" descr="Google Shape;653;p29"/>
          <p:cNvPicPr preferRelativeResize="0"/>
          <p:nvPr/>
        </p:nvPicPr>
        <p:blipFill rotWithShape="1">
          <a:blip r:embed="rId7">
            <a:alphaModFix/>
          </a:blip>
          <a:srcRect/>
          <a:stretch/>
        </p:blipFill>
        <p:spPr>
          <a:xfrm>
            <a:off x="6555461" y="6460042"/>
            <a:ext cx="687650" cy="687669"/>
          </a:xfrm>
          <a:prstGeom prst="rect">
            <a:avLst/>
          </a:prstGeom>
          <a:noFill/>
          <a:ln>
            <a:noFill/>
          </a:ln>
        </p:spPr>
      </p:pic>
      <p:sp>
        <p:nvSpPr>
          <p:cNvPr id="1045" name="Google Shape;1045;p66"/>
          <p:cNvSpPr txBox="1"/>
          <p:nvPr/>
        </p:nvSpPr>
        <p:spPr>
          <a:xfrm>
            <a:off x="2331491"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HN</a:t>
            </a:r>
            <a:endParaRPr/>
          </a:p>
        </p:txBody>
      </p:sp>
      <p:sp>
        <p:nvSpPr>
          <p:cNvPr id="1046" name="Google Shape;1046;p66"/>
          <p:cNvSpPr txBox="1"/>
          <p:nvPr/>
        </p:nvSpPr>
        <p:spPr>
          <a:xfrm>
            <a:off x="3391075"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NI</a:t>
            </a:r>
            <a:endParaRPr/>
          </a:p>
        </p:txBody>
      </p:sp>
      <p:sp>
        <p:nvSpPr>
          <p:cNvPr id="1047" name="Google Shape;1047;p66"/>
          <p:cNvSpPr txBox="1"/>
          <p:nvPr/>
        </p:nvSpPr>
        <p:spPr>
          <a:xfrm>
            <a:off x="4442283" y="9013695"/>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PA</a:t>
            </a:r>
            <a:endParaRPr/>
          </a:p>
        </p:txBody>
      </p:sp>
      <p:sp>
        <p:nvSpPr>
          <p:cNvPr id="1048" name="Google Shape;1048;p66"/>
          <p:cNvSpPr txBox="1"/>
          <p:nvPr/>
        </p:nvSpPr>
        <p:spPr>
          <a:xfrm>
            <a:off x="5493506"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PE</a:t>
            </a:r>
            <a:endParaRPr/>
          </a:p>
        </p:txBody>
      </p:sp>
      <p:pic>
        <p:nvPicPr>
          <p:cNvPr id="1049" name="Google Shape;1049;p66" descr="Google Shape;658;p29"/>
          <p:cNvPicPr preferRelativeResize="0"/>
          <p:nvPr/>
        </p:nvPicPr>
        <p:blipFill rotWithShape="1">
          <a:blip r:embed="rId8">
            <a:alphaModFix/>
          </a:blip>
          <a:srcRect/>
          <a:stretch/>
        </p:blipFill>
        <p:spPr>
          <a:xfrm>
            <a:off x="7608172" y="6460042"/>
            <a:ext cx="687650" cy="687669"/>
          </a:xfrm>
          <a:prstGeom prst="rect">
            <a:avLst/>
          </a:prstGeom>
          <a:noFill/>
          <a:ln>
            <a:noFill/>
          </a:ln>
        </p:spPr>
      </p:pic>
      <p:pic>
        <p:nvPicPr>
          <p:cNvPr id="1050" name="Google Shape;1050;p66" descr="Google Shape;659;p29"/>
          <p:cNvPicPr preferRelativeResize="0"/>
          <p:nvPr/>
        </p:nvPicPr>
        <p:blipFill rotWithShape="1">
          <a:blip r:embed="rId9">
            <a:alphaModFix/>
          </a:blip>
          <a:srcRect/>
          <a:stretch/>
        </p:blipFill>
        <p:spPr>
          <a:xfrm>
            <a:off x="6539172" y="4778625"/>
            <a:ext cx="687650" cy="687669"/>
          </a:xfrm>
          <a:prstGeom prst="rect">
            <a:avLst/>
          </a:prstGeom>
          <a:noFill/>
          <a:ln>
            <a:noFill/>
          </a:ln>
        </p:spPr>
      </p:pic>
      <p:sp>
        <p:nvSpPr>
          <p:cNvPr id="1051" name="Google Shape;1051;p66"/>
          <p:cNvSpPr txBox="1"/>
          <p:nvPr/>
        </p:nvSpPr>
        <p:spPr>
          <a:xfrm>
            <a:off x="6548857"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UY</a:t>
            </a:r>
            <a:endParaRPr/>
          </a:p>
        </p:txBody>
      </p:sp>
      <p:pic>
        <p:nvPicPr>
          <p:cNvPr id="1052" name="Google Shape;1052;p66" descr="Google Shape;661;p29"/>
          <p:cNvPicPr preferRelativeResize="0"/>
          <p:nvPr/>
        </p:nvPicPr>
        <p:blipFill rotWithShape="1">
          <a:blip r:embed="rId10">
            <a:alphaModFix/>
          </a:blip>
          <a:srcRect/>
          <a:stretch/>
        </p:blipFill>
        <p:spPr>
          <a:xfrm>
            <a:off x="2337909" y="8280782"/>
            <a:ext cx="687650" cy="687669"/>
          </a:xfrm>
          <a:prstGeom prst="rect">
            <a:avLst/>
          </a:prstGeom>
          <a:noFill/>
          <a:ln>
            <a:noFill/>
          </a:ln>
        </p:spPr>
      </p:pic>
      <p:pic>
        <p:nvPicPr>
          <p:cNvPr id="1053" name="Google Shape;1053;p66" descr="Google Shape;662;p29"/>
          <p:cNvPicPr preferRelativeResize="0"/>
          <p:nvPr/>
        </p:nvPicPr>
        <p:blipFill rotWithShape="1">
          <a:blip r:embed="rId11">
            <a:alphaModFix/>
          </a:blip>
          <a:srcRect/>
          <a:stretch/>
        </p:blipFill>
        <p:spPr>
          <a:xfrm>
            <a:off x="3385901" y="8280782"/>
            <a:ext cx="687650" cy="687669"/>
          </a:xfrm>
          <a:prstGeom prst="rect">
            <a:avLst/>
          </a:prstGeom>
          <a:noFill/>
          <a:ln>
            <a:noFill/>
          </a:ln>
        </p:spPr>
      </p:pic>
      <p:pic>
        <p:nvPicPr>
          <p:cNvPr id="1054" name="Google Shape;1054;p66" descr="Google Shape;663;p29"/>
          <p:cNvPicPr preferRelativeResize="0"/>
          <p:nvPr/>
        </p:nvPicPr>
        <p:blipFill rotWithShape="1">
          <a:blip r:embed="rId12">
            <a:alphaModFix/>
          </a:blip>
          <a:srcRect/>
          <a:stretch/>
        </p:blipFill>
        <p:spPr>
          <a:xfrm>
            <a:off x="5483182" y="8280782"/>
            <a:ext cx="687650" cy="687669"/>
          </a:xfrm>
          <a:prstGeom prst="rect">
            <a:avLst/>
          </a:prstGeom>
          <a:noFill/>
          <a:ln>
            <a:noFill/>
          </a:ln>
        </p:spPr>
      </p:pic>
      <p:pic>
        <p:nvPicPr>
          <p:cNvPr id="1055" name="Google Shape;1055;p66" descr="Google Shape;664;p29"/>
          <p:cNvPicPr preferRelativeResize="0"/>
          <p:nvPr/>
        </p:nvPicPr>
        <p:blipFill rotWithShape="1">
          <a:blip r:embed="rId13">
            <a:alphaModFix/>
          </a:blip>
          <a:srcRect/>
          <a:stretch/>
        </p:blipFill>
        <p:spPr>
          <a:xfrm>
            <a:off x="5486483" y="4778625"/>
            <a:ext cx="687650" cy="687669"/>
          </a:xfrm>
          <a:prstGeom prst="rect">
            <a:avLst/>
          </a:prstGeom>
          <a:noFill/>
          <a:ln>
            <a:noFill/>
          </a:ln>
        </p:spPr>
      </p:pic>
      <p:pic>
        <p:nvPicPr>
          <p:cNvPr id="1056" name="Google Shape;1056;p66" descr="Google Shape;665;p29"/>
          <p:cNvPicPr preferRelativeResize="0"/>
          <p:nvPr/>
        </p:nvPicPr>
        <p:blipFill rotWithShape="1">
          <a:blip r:embed="rId14">
            <a:alphaModFix/>
          </a:blip>
          <a:srcRect/>
          <a:stretch/>
        </p:blipFill>
        <p:spPr>
          <a:xfrm>
            <a:off x="6548459" y="8280782"/>
            <a:ext cx="687650" cy="687669"/>
          </a:xfrm>
          <a:prstGeom prst="rect">
            <a:avLst/>
          </a:prstGeom>
          <a:noFill/>
          <a:ln>
            <a:noFill/>
          </a:ln>
        </p:spPr>
      </p:pic>
      <p:pic>
        <p:nvPicPr>
          <p:cNvPr id="1057" name="Google Shape;1057;p66" descr="Google Shape;666;p29"/>
          <p:cNvPicPr preferRelativeResize="0"/>
          <p:nvPr/>
        </p:nvPicPr>
        <p:blipFill rotWithShape="1">
          <a:blip r:embed="rId15">
            <a:alphaModFix/>
          </a:blip>
          <a:srcRect/>
          <a:stretch/>
        </p:blipFill>
        <p:spPr>
          <a:xfrm>
            <a:off x="2300890" y="4778625"/>
            <a:ext cx="696825" cy="696825"/>
          </a:xfrm>
          <a:prstGeom prst="rect">
            <a:avLst/>
          </a:prstGeom>
          <a:noFill/>
          <a:ln>
            <a:noFill/>
          </a:ln>
        </p:spPr>
      </p:pic>
      <p:pic>
        <p:nvPicPr>
          <p:cNvPr id="1058" name="Google Shape;1058;p66" descr="Google Shape;667;p29"/>
          <p:cNvPicPr preferRelativeResize="0"/>
          <p:nvPr/>
        </p:nvPicPr>
        <p:blipFill rotWithShape="1">
          <a:blip r:embed="rId16">
            <a:alphaModFix/>
          </a:blip>
          <a:srcRect/>
          <a:stretch/>
        </p:blipFill>
        <p:spPr>
          <a:xfrm>
            <a:off x="3362755" y="4778625"/>
            <a:ext cx="696825" cy="696825"/>
          </a:xfrm>
          <a:prstGeom prst="rect">
            <a:avLst/>
          </a:prstGeom>
          <a:noFill/>
          <a:ln>
            <a:noFill/>
          </a:ln>
        </p:spPr>
      </p:pic>
      <p:pic>
        <p:nvPicPr>
          <p:cNvPr id="1059" name="Google Shape;1059;p66" descr="Google Shape;668;p29"/>
          <p:cNvPicPr preferRelativeResize="0"/>
          <p:nvPr/>
        </p:nvPicPr>
        <p:blipFill rotWithShape="1">
          <a:blip r:embed="rId17">
            <a:alphaModFix/>
          </a:blip>
          <a:srcRect/>
          <a:stretch/>
        </p:blipFill>
        <p:spPr>
          <a:xfrm>
            <a:off x="4424620" y="4778625"/>
            <a:ext cx="696825" cy="696825"/>
          </a:xfrm>
          <a:prstGeom prst="rect">
            <a:avLst/>
          </a:prstGeom>
          <a:noFill/>
          <a:ln>
            <a:noFill/>
          </a:ln>
        </p:spPr>
      </p:pic>
      <p:pic>
        <p:nvPicPr>
          <p:cNvPr id="1060" name="Google Shape;1060;p66" descr="Google Shape;669;p29"/>
          <p:cNvPicPr preferRelativeResize="0"/>
          <p:nvPr/>
        </p:nvPicPr>
        <p:blipFill rotWithShape="1">
          <a:blip r:embed="rId18">
            <a:alphaModFix/>
          </a:blip>
          <a:srcRect/>
          <a:stretch/>
        </p:blipFill>
        <p:spPr>
          <a:xfrm>
            <a:off x="7591859" y="4778625"/>
            <a:ext cx="696825" cy="696825"/>
          </a:xfrm>
          <a:prstGeom prst="rect">
            <a:avLst/>
          </a:prstGeom>
          <a:noFill/>
          <a:ln>
            <a:noFill/>
          </a:ln>
        </p:spPr>
      </p:pic>
      <p:pic>
        <p:nvPicPr>
          <p:cNvPr id="1061" name="Google Shape;1061;p66" descr="Google Shape;670;p29"/>
          <p:cNvPicPr preferRelativeResize="0"/>
          <p:nvPr/>
        </p:nvPicPr>
        <p:blipFill rotWithShape="1">
          <a:blip r:embed="rId19">
            <a:alphaModFix/>
          </a:blip>
          <a:srcRect/>
          <a:stretch/>
        </p:blipFill>
        <p:spPr>
          <a:xfrm>
            <a:off x="10451824" y="4792566"/>
            <a:ext cx="670338" cy="670338"/>
          </a:xfrm>
          <a:prstGeom prst="rect">
            <a:avLst/>
          </a:prstGeom>
          <a:noFill/>
          <a:ln>
            <a:noFill/>
          </a:ln>
        </p:spPr>
      </p:pic>
      <p:pic>
        <p:nvPicPr>
          <p:cNvPr id="1062" name="Google Shape;1062;p66" descr="Google Shape;671;p29"/>
          <p:cNvPicPr preferRelativeResize="0"/>
          <p:nvPr/>
        </p:nvPicPr>
        <p:blipFill rotWithShape="1">
          <a:blip r:embed="rId20">
            <a:alphaModFix/>
          </a:blip>
          <a:srcRect/>
          <a:stretch/>
        </p:blipFill>
        <p:spPr>
          <a:xfrm>
            <a:off x="21373248" y="6493249"/>
            <a:ext cx="688288" cy="688313"/>
          </a:xfrm>
          <a:prstGeom prst="rect">
            <a:avLst/>
          </a:prstGeom>
          <a:noFill/>
          <a:ln>
            <a:noFill/>
          </a:ln>
        </p:spPr>
      </p:pic>
      <p:pic>
        <p:nvPicPr>
          <p:cNvPr id="1063" name="Google Shape;1063;p66" descr="Google Shape;672;p29"/>
          <p:cNvPicPr preferRelativeResize="0"/>
          <p:nvPr/>
        </p:nvPicPr>
        <p:blipFill rotWithShape="1">
          <a:blip r:embed="rId21">
            <a:alphaModFix/>
          </a:blip>
          <a:srcRect/>
          <a:stretch/>
        </p:blipFill>
        <p:spPr>
          <a:xfrm>
            <a:off x="19369141" y="6493249"/>
            <a:ext cx="688288" cy="688313"/>
          </a:xfrm>
          <a:prstGeom prst="rect">
            <a:avLst/>
          </a:prstGeom>
          <a:noFill/>
          <a:ln>
            <a:noFill/>
          </a:ln>
        </p:spPr>
      </p:pic>
      <p:pic>
        <p:nvPicPr>
          <p:cNvPr id="1064" name="Google Shape;1064;p66" descr="Google Shape;673;p29"/>
          <p:cNvPicPr preferRelativeResize="0"/>
          <p:nvPr/>
        </p:nvPicPr>
        <p:blipFill rotWithShape="1">
          <a:blip r:embed="rId22">
            <a:alphaModFix/>
          </a:blip>
          <a:srcRect/>
          <a:stretch/>
        </p:blipFill>
        <p:spPr>
          <a:xfrm>
            <a:off x="20371194" y="6493249"/>
            <a:ext cx="688288" cy="688313"/>
          </a:xfrm>
          <a:prstGeom prst="rect">
            <a:avLst/>
          </a:prstGeom>
          <a:noFill/>
          <a:ln>
            <a:noFill/>
          </a:ln>
        </p:spPr>
      </p:pic>
      <p:pic>
        <p:nvPicPr>
          <p:cNvPr id="1065" name="Google Shape;1065;p66" descr="Google Shape;674;p29"/>
          <p:cNvPicPr preferRelativeResize="0"/>
          <p:nvPr/>
        </p:nvPicPr>
        <p:blipFill rotWithShape="1">
          <a:blip r:embed="rId23">
            <a:alphaModFix/>
          </a:blip>
          <a:srcRect/>
          <a:stretch/>
        </p:blipFill>
        <p:spPr>
          <a:xfrm>
            <a:off x="18367084" y="6493249"/>
            <a:ext cx="688288" cy="688313"/>
          </a:xfrm>
          <a:prstGeom prst="rect">
            <a:avLst/>
          </a:prstGeom>
          <a:noFill/>
          <a:ln>
            <a:noFill/>
          </a:ln>
        </p:spPr>
      </p:pic>
      <p:pic>
        <p:nvPicPr>
          <p:cNvPr id="1066" name="Google Shape;1066;p66" descr="Google Shape;675;p29"/>
          <p:cNvPicPr preferRelativeResize="0"/>
          <p:nvPr/>
        </p:nvPicPr>
        <p:blipFill rotWithShape="1">
          <a:blip r:embed="rId24">
            <a:alphaModFix/>
          </a:blip>
          <a:srcRect/>
          <a:stretch/>
        </p:blipFill>
        <p:spPr>
          <a:xfrm>
            <a:off x="21377298" y="4778309"/>
            <a:ext cx="688288" cy="688306"/>
          </a:xfrm>
          <a:prstGeom prst="rect">
            <a:avLst/>
          </a:prstGeom>
          <a:noFill/>
          <a:ln>
            <a:noFill/>
          </a:ln>
        </p:spPr>
      </p:pic>
      <p:pic>
        <p:nvPicPr>
          <p:cNvPr id="1067" name="Google Shape;1067;p66" descr="Google Shape;676;p29"/>
          <p:cNvPicPr preferRelativeResize="0"/>
          <p:nvPr/>
        </p:nvPicPr>
        <p:blipFill rotWithShape="1">
          <a:blip r:embed="rId25">
            <a:alphaModFix/>
          </a:blip>
          <a:srcRect/>
          <a:stretch/>
        </p:blipFill>
        <p:spPr>
          <a:xfrm>
            <a:off x="20365505" y="4778309"/>
            <a:ext cx="688288" cy="688306"/>
          </a:xfrm>
          <a:prstGeom prst="rect">
            <a:avLst/>
          </a:prstGeom>
          <a:noFill/>
          <a:ln>
            <a:noFill/>
          </a:ln>
        </p:spPr>
      </p:pic>
      <p:pic>
        <p:nvPicPr>
          <p:cNvPr id="1068" name="Google Shape;1068;p66" descr="Google Shape;677;p29"/>
          <p:cNvPicPr preferRelativeResize="0"/>
          <p:nvPr/>
        </p:nvPicPr>
        <p:blipFill rotWithShape="1">
          <a:blip r:embed="rId26">
            <a:alphaModFix/>
          </a:blip>
          <a:srcRect/>
          <a:stretch/>
        </p:blipFill>
        <p:spPr>
          <a:xfrm>
            <a:off x="19353713" y="4778309"/>
            <a:ext cx="688288" cy="688306"/>
          </a:xfrm>
          <a:prstGeom prst="rect">
            <a:avLst/>
          </a:prstGeom>
          <a:noFill/>
          <a:ln>
            <a:noFill/>
          </a:ln>
        </p:spPr>
      </p:pic>
      <p:pic>
        <p:nvPicPr>
          <p:cNvPr id="1069" name="Google Shape;1069;p66" descr="Google Shape;678;p29"/>
          <p:cNvPicPr preferRelativeResize="0"/>
          <p:nvPr/>
        </p:nvPicPr>
        <p:blipFill rotWithShape="1">
          <a:blip r:embed="rId27">
            <a:alphaModFix/>
          </a:blip>
          <a:srcRect/>
          <a:stretch/>
        </p:blipFill>
        <p:spPr>
          <a:xfrm>
            <a:off x="18341922" y="4778309"/>
            <a:ext cx="688288" cy="688306"/>
          </a:xfrm>
          <a:prstGeom prst="rect">
            <a:avLst/>
          </a:prstGeom>
          <a:noFill/>
          <a:ln>
            <a:noFill/>
          </a:ln>
        </p:spPr>
      </p:pic>
      <p:pic>
        <p:nvPicPr>
          <p:cNvPr id="1070" name="Google Shape;1070;p66" descr="Google Shape;679;p29"/>
          <p:cNvPicPr preferRelativeResize="0"/>
          <p:nvPr/>
        </p:nvPicPr>
        <p:blipFill rotWithShape="1">
          <a:blip r:embed="rId28">
            <a:alphaModFix/>
          </a:blip>
          <a:srcRect/>
          <a:stretch/>
        </p:blipFill>
        <p:spPr>
          <a:xfrm>
            <a:off x="17330131" y="4778309"/>
            <a:ext cx="688288" cy="688306"/>
          </a:xfrm>
          <a:prstGeom prst="rect">
            <a:avLst/>
          </a:prstGeom>
          <a:noFill/>
          <a:ln>
            <a:noFill/>
          </a:ln>
        </p:spPr>
      </p:pic>
      <p:pic>
        <p:nvPicPr>
          <p:cNvPr id="1071" name="Google Shape;1071;p66" descr="Google Shape;680;p29"/>
          <p:cNvPicPr preferRelativeResize="0"/>
          <p:nvPr/>
        </p:nvPicPr>
        <p:blipFill rotWithShape="1">
          <a:blip r:embed="rId29">
            <a:alphaModFix/>
          </a:blip>
          <a:srcRect/>
          <a:stretch/>
        </p:blipFill>
        <p:spPr>
          <a:xfrm>
            <a:off x="4456627" y="8275559"/>
            <a:ext cx="696844" cy="696850"/>
          </a:xfrm>
          <a:prstGeom prst="rect">
            <a:avLst/>
          </a:prstGeom>
          <a:noFill/>
          <a:ln>
            <a:noFill/>
          </a:ln>
        </p:spPr>
      </p:pic>
      <p:pic>
        <p:nvPicPr>
          <p:cNvPr id="1072" name="Google Shape;1072;p66" descr="Google Shape;681;p29"/>
          <p:cNvPicPr preferRelativeResize="0"/>
          <p:nvPr/>
        </p:nvPicPr>
        <p:blipFill rotWithShape="1">
          <a:blip r:embed="rId30">
            <a:alphaModFix/>
          </a:blip>
          <a:srcRect/>
          <a:stretch/>
        </p:blipFill>
        <p:spPr>
          <a:xfrm>
            <a:off x="11431447" y="4766073"/>
            <a:ext cx="696849" cy="697139"/>
          </a:xfrm>
          <a:prstGeom prst="rect">
            <a:avLst/>
          </a:prstGeom>
          <a:noFill/>
          <a:ln>
            <a:noFill/>
          </a:ln>
        </p:spPr>
      </p:pic>
      <p:sp>
        <p:nvSpPr>
          <p:cNvPr id="1073" name="Google Shape;1073;p66"/>
          <p:cNvSpPr txBox="1"/>
          <p:nvPr/>
        </p:nvSpPr>
        <p:spPr>
          <a:xfrm>
            <a:off x="1243414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HK</a:t>
            </a:r>
            <a:endParaRPr/>
          </a:p>
        </p:txBody>
      </p:sp>
      <p:sp>
        <p:nvSpPr>
          <p:cNvPr id="1074" name="Google Shape;1074;p66"/>
          <p:cNvSpPr txBox="1"/>
          <p:nvPr/>
        </p:nvSpPr>
        <p:spPr>
          <a:xfrm>
            <a:off x="14446950"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ID</a:t>
            </a:r>
            <a:endParaRPr/>
          </a:p>
        </p:txBody>
      </p:sp>
      <p:sp>
        <p:nvSpPr>
          <p:cNvPr id="1075" name="Google Shape;1075;p66"/>
          <p:cNvSpPr txBox="1"/>
          <p:nvPr/>
        </p:nvSpPr>
        <p:spPr>
          <a:xfrm>
            <a:off x="1344054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IN</a:t>
            </a:r>
            <a:endParaRPr/>
          </a:p>
        </p:txBody>
      </p:sp>
      <p:pic>
        <p:nvPicPr>
          <p:cNvPr id="1076" name="Google Shape;1076;p66" descr="Google Shape;685;p29"/>
          <p:cNvPicPr preferRelativeResize="0"/>
          <p:nvPr/>
        </p:nvPicPr>
        <p:blipFill rotWithShape="1">
          <a:blip r:embed="rId31">
            <a:alphaModFix/>
          </a:blip>
          <a:srcRect/>
          <a:stretch/>
        </p:blipFill>
        <p:spPr>
          <a:xfrm>
            <a:off x="13443678" y="4797721"/>
            <a:ext cx="693588" cy="693631"/>
          </a:xfrm>
          <a:prstGeom prst="rect">
            <a:avLst/>
          </a:prstGeom>
          <a:noFill/>
          <a:ln>
            <a:noFill/>
          </a:ln>
        </p:spPr>
      </p:pic>
      <p:pic>
        <p:nvPicPr>
          <p:cNvPr id="1077" name="Google Shape;1077;p66" descr="Google Shape;686;p29"/>
          <p:cNvPicPr preferRelativeResize="0"/>
          <p:nvPr/>
        </p:nvPicPr>
        <p:blipFill rotWithShape="1">
          <a:blip r:embed="rId32">
            <a:alphaModFix/>
          </a:blip>
          <a:srcRect/>
          <a:stretch/>
        </p:blipFill>
        <p:spPr>
          <a:xfrm>
            <a:off x="14446553" y="4784644"/>
            <a:ext cx="693588" cy="693625"/>
          </a:xfrm>
          <a:prstGeom prst="rect">
            <a:avLst/>
          </a:prstGeom>
          <a:noFill/>
          <a:ln>
            <a:noFill/>
          </a:ln>
        </p:spPr>
      </p:pic>
      <p:pic>
        <p:nvPicPr>
          <p:cNvPr id="1078" name="Google Shape;1078;p66" descr="Google Shape;687;p29"/>
          <p:cNvPicPr preferRelativeResize="0"/>
          <p:nvPr/>
        </p:nvPicPr>
        <p:blipFill rotWithShape="1">
          <a:blip r:embed="rId33">
            <a:alphaModFix/>
          </a:blip>
          <a:srcRect/>
          <a:stretch/>
        </p:blipFill>
        <p:spPr>
          <a:xfrm>
            <a:off x="12437584" y="4787293"/>
            <a:ext cx="696806" cy="696806"/>
          </a:xfrm>
          <a:prstGeom prst="rect">
            <a:avLst/>
          </a:prstGeom>
          <a:noFill/>
          <a:ln>
            <a:noFill/>
          </a:ln>
        </p:spPr>
      </p:pic>
      <p:sp>
        <p:nvSpPr>
          <p:cNvPr id="1079" name="Google Shape;1079;p66"/>
          <p:cNvSpPr txBox="1"/>
          <p:nvPr/>
        </p:nvSpPr>
        <p:spPr>
          <a:xfrm>
            <a:off x="114277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080" name="Google Shape;1080;p66"/>
          <p:cNvSpPr txBox="1"/>
          <p:nvPr/>
        </p:nvSpPr>
        <p:spPr>
          <a:xfrm>
            <a:off x="10367611" y="7175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JP</a:t>
            </a:r>
            <a:endParaRPr/>
          </a:p>
        </p:txBody>
      </p:sp>
      <p:sp>
        <p:nvSpPr>
          <p:cNvPr id="1081" name="Google Shape;1081;p66"/>
          <p:cNvSpPr txBox="1"/>
          <p:nvPr/>
        </p:nvSpPr>
        <p:spPr>
          <a:xfrm>
            <a:off x="11431088" y="7175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KR</a:t>
            </a:r>
            <a:endParaRPr/>
          </a:p>
        </p:txBody>
      </p:sp>
      <p:pic>
        <p:nvPicPr>
          <p:cNvPr id="1082" name="Google Shape;1082;p66" descr="Google Shape;691;p29"/>
          <p:cNvPicPr preferRelativeResize="0"/>
          <p:nvPr/>
        </p:nvPicPr>
        <p:blipFill rotWithShape="1">
          <a:blip r:embed="rId34">
            <a:alphaModFix/>
          </a:blip>
          <a:srcRect/>
          <a:stretch/>
        </p:blipFill>
        <p:spPr>
          <a:xfrm>
            <a:off x="11404241" y="6452497"/>
            <a:ext cx="693588" cy="693631"/>
          </a:xfrm>
          <a:prstGeom prst="rect">
            <a:avLst/>
          </a:prstGeom>
          <a:noFill/>
          <a:ln>
            <a:noFill/>
          </a:ln>
        </p:spPr>
      </p:pic>
      <p:pic>
        <p:nvPicPr>
          <p:cNvPr id="1083" name="Google Shape;1083;p66" descr="Google Shape;692;p29"/>
          <p:cNvPicPr preferRelativeResize="0"/>
          <p:nvPr/>
        </p:nvPicPr>
        <p:blipFill rotWithShape="1">
          <a:blip r:embed="rId35">
            <a:alphaModFix/>
          </a:blip>
          <a:srcRect/>
          <a:stretch/>
        </p:blipFill>
        <p:spPr>
          <a:xfrm>
            <a:off x="10390136" y="6452497"/>
            <a:ext cx="693588" cy="693631"/>
          </a:xfrm>
          <a:prstGeom prst="rect">
            <a:avLst/>
          </a:prstGeom>
          <a:noFill/>
          <a:ln>
            <a:noFill/>
          </a:ln>
        </p:spPr>
      </p:pic>
      <p:sp>
        <p:nvSpPr>
          <p:cNvPr id="1084" name="Google Shape;1084;p66"/>
          <p:cNvSpPr txBox="1"/>
          <p:nvPr/>
        </p:nvSpPr>
        <p:spPr>
          <a:xfrm>
            <a:off x="1243266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MY</a:t>
            </a:r>
            <a:endParaRPr/>
          </a:p>
        </p:txBody>
      </p:sp>
      <p:sp>
        <p:nvSpPr>
          <p:cNvPr id="1085" name="Google Shape;1085;p66"/>
          <p:cNvSpPr txBox="1"/>
          <p:nvPr/>
        </p:nvSpPr>
        <p:spPr>
          <a:xfrm>
            <a:off x="1343424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NZ</a:t>
            </a:r>
            <a:endParaRPr/>
          </a:p>
        </p:txBody>
      </p:sp>
      <p:sp>
        <p:nvSpPr>
          <p:cNvPr id="1086" name="Google Shape;1086;p66"/>
          <p:cNvSpPr txBox="1"/>
          <p:nvPr/>
        </p:nvSpPr>
        <p:spPr>
          <a:xfrm>
            <a:off x="14435825"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PH</a:t>
            </a:r>
            <a:endParaRPr/>
          </a:p>
        </p:txBody>
      </p:sp>
      <p:sp>
        <p:nvSpPr>
          <p:cNvPr id="1087" name="Google Shape;1087;p66"/>
          <p:cNvSpPr txBox="1"/>
          <p:nvPr/>
        </p:nvSpPr>
        <p:spPr>
          <a:xfrm>
            <a:off x="10390120" y="8996963"/>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SG</a:t>
            </a:r>
            <a:endParaRPr/>
          </a:p>
        </p:txBody>
      </p:sp>
      <p:pic>
        <p:nvPicPr>
          <p:cNvPr id="1088" name="Google Shape;1088;p66" descr="Google Shape;697;p29"/>
          <p:cNvPicPr preferRelativeResize="0"/>
          <p:nvPr/>
        </p:nvPicPr>
        <p:blipFill rotWithShape="1">
          <a:blip r:embed="rId36">
            <a:alphaModFix/>
          </a:blip>
          <a:srcRect/>
          <a:stretch/>
        </p:blipFill>
        <p:spPr>
          <a:xfrm>
            <a:off x="10407994" y="8272642"/>
            <a:ext cx="693588" cy="693625"/>
          </a:xfrm>
          <a:prstGeom prst="rect">
            <a:avLst/>
          </a:prstGeom>
          <a:noFill/>
          <a:ln>
            <a:noFill/>
          </a:ln>
        </p:spPr>
      </p:pic>
      <p:pic>
        <p:nvPicPr>
          <p:cNvPr id="1089" name="Google Shape;1089;p66" descr="Google Shape;698;p29"/>
          <p:cNvPicPr preferRelativeResize="0"/>
          <p:nvPr/>
        </p:nvPicPr>
        <p:blipFill rotWithShape="1">
          <a:blip r:embed="rId37">
            <a:alphaModFix/>
          </a:blip>
          <a:srcRect/>
          <a:stretch/>
        </p:blipFill>
        <p:spPr>
          <a:xfrm>
            <a:off x="14446553" y="6452497"/>
            <a:ext cx="693588" cy="693631"/>
          </a:xfrm>
          <a:prstGeom prst="rect">
            <a:avLst/>
          </a:prstGeom>
          <a:noFill/>
          <a:ln>
            <a:noFill/>
          </a:ln>
        </p:spPr>
      </p:pic>
      <p:pic>
        <p:nvPicPr>
          <p:cNvPr id="1090" name="Google Shape;1090;p66" descr="Google Shape;699;p29"/>
          <p:cNvPicPr preferRelativeResize="0"/>
          <p:nvPr/>
        </p:nvPicPr>
        <p:blipFill rotWithShape="1">
          <a:blip r:embed="rId38">
            <a:alphaModFix/>
          </a:blip>
          <a:srcRect/>
          <a:stretch/>
        </p:blipFill>
        <p:spPr>
          <a:xfrm>
            <a:off x="13432452" y="6452497"/>
            <a:ext cx="693588" cy="693631"/>
          </a:xfrm>
          <a:prstGeom prst="rect">
            <a:avLst/>
          </a:prstGeom>
          <a:noFill/>
          <a:ln>
            <a:noFill/>
          </a:ln>
        </p:spPr>
      </p:pic>
      <p:pic>
        <p:nvPicPr>
          <p:cNvPr id="1091" name="Google Shape;1091;p66" descr="Google Shape;700;p29"/>
          <p:cNvPicPr preferRelativeResize="0"/>
          <p:nvPr/>
        </p:nvPicPr>
        <p:blipFill rotWithShape="1">
          <a:blip r:embed="rId39">
            <a:alphaModFix/>
          </a:blip>
          <a:srcRect/>
          <a:stretch/>
        </p:blipFill>
        <p:spPr>
          <a:xfrm>
            <a:off x="12418344" y="6452497"/>
            <a:ext cx="693588" cy="693631"/>
          </a:xfrm>
          <a:prstGeom prst="rect">
            <a:avLst/>
          </a:prstGeom>
          <a:noFill/>
          <a:ln>
            <a:noFill/>
          </a:ln>
        </p:spPr>
      </p:pic>
      <p:sp>
        <p:nvSpPr>
          <p:cNvPr id="1092" name="Google Shape;1092;p66"/>
          <p:cNvSpPr txBox="1"/>
          <p:nvPr/>
        </p:nvSpPr>
        <p:spPr>
          <a:xfrm>
            <a:off x="11377220"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TH</a:t>
            </a:r>
            <a:endParaRPr/>
          </a:p>
        </p:txBody>
      </p:sp>
      <p:sp>
        <p:nvSpPr>
          <p:cNvPr id="1093" name="Google Shape;1093;p66"/>
          <p:cNvSpPr txBox="1"/>
          <p:nvPr/>
        </p:nvSpPr>
        <p:spPr>
          <a:xfrm>
            <a:off x="12397642"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TW</a:t>
            </a:r>
            <a:endParaRPr/>
          </a:p>
        </p:txBody>
      </p:sp>
      <p:pic>
        <p:nvPicPr>
          <p:cNvPr id="1094" name="Google Shape;1094;p66" descr="Google Shape;703;p29"/>
          <p:cNvPicPr preferRelativeResize="0"/>
          <p:nvPr/>
        </p:nvPicPr>
        <p:blipFill rotWithShape="1">
          <a:blip r:embed="rId40">
            <a:alphaModFix/>
          </a:blip>
          <a:srcRect/>
          <a:stretch/>
        </p:blipFill>
        <p:spPr>
          <a:xfrm>
            <a:off x="11413169" y="8272642"/>
            <a:ext cx="693588" cy="693625"/>
          </a:xfrm>
          <a:prstGeom prst="rect">
            <a:avLst/>
          </a:prstGeom>
          <a:noFill/>
          <a:ln>
            <a:noFill/>
          </a:ln>
        </p:spPr>
      </p:pic>
      <p:pic>
        <p:nvPicPr>
          <p:cNvPr id="1095" name="Google Shape;1095;p66" descr="Google Shape;704;p29"/>
          <p:cNvPicPr preferRelativeResize="0"/>
          <p:nvPr/>
        </p:nvPicPr>
        <p:blipFill rotWithShape="1">
          <a:blip r:embed="rId41">
            <a:alphaModFix/>
          </a:blip>
          <a:srcRect/>
          <a:stretch/>
        </p:blipFill>
        <p:spPr>
          <a:xfrm>
            <a:off x="12418344" y="8269422"/>
            <a:ext cx="696844" cy="696844"/>
          </a:xfrm>
          <a:prstGeom prst="rect">
            <a:avLst/>
          </a:prstGeom>
          <a:noFill/>
          <a:ln>
            <a:noFill/>
          </a:ln>
        </p:spPr>
      </p:pic>
      <p:sp>
        <p:nvSpPr>
          <p:cNvPr id="1096" name="Google Shape;1096;p66"/>
          <p:cNvSpPr txBox="1"/>
          <p:nvPr/>
        </p:nvSpPr>
        <p:spPr>
          <a:xfrm>
            <a:off x="17324830" y="7223096"/>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FR</a:t>
            </a:r>
            <a:endParaRPr/>
          </a:p>
        </p:txBody>
      </p:sp>
      <p:pic>
        <p:nvPicPr>
          <p:cNvPr id="1097" name="Google Shape;1097;p66" descr="Google Shape;706;p29"/>
          <p:cNvPicPr preferRelativeResize="0"/>
          <p:nvPr/>
        </p:nvPicPr>
        <p:blipFill rotWithShape="1">
          <a:blip r:embed="rId42">
            <a:alphaModFix/>
          </a:blip>
          <a:srcRect/>
          <a:stretch/>
        </p:blipFill>
        <p:spPr>
          <a:xfrm>
            <a:off x="17309677" y="6493252"/>
            <a:ext cx="688288" cy="688313"/>
          </a:xfrm>
          <a:prstGeom prst="rect">
            <a:avLst/>
          </a:prstGeom>
          <a:noFill/>
          <a:ln>
            <a:noFill/>
          </a:ln>
        </p:spPr>
      </p:pic>
      <p:sp>
        <p:nvSpPr>
          <p:cNvPr id="1098" name="Google Shape;1098;p66"/>
          <p:cNvSpPr txBox="1"/>
          <p:nvPr/>
        </p:nvSpPr>
        <p:spPr>
          <a:xfrm>
            <a:off x="17137531" y="9053092"/>
            <a:ext cx="1183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Nordics</a:t>
            </a:r>
            <a:endParaRPr/>
          </a:p>
        </p:txBody>
      </p:sp>
      <p:sp>
        <p:nvSpPr>
          <p:cNvPr id="1099" name="Google Shape;1099;p66"/>
          <p:cNvSpPr txBox="1"/>
          <p:nvPr/>
        </p:nvSpPr>
        <p:spPr>
          <a:xfrm>
            <a:off x="18337427" y="9009896"/>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PT</a:t>
            </a:r>
            <a:endParaRPr/>
          </a:p>
        </p:txBody>
      </p:sp>
      <p:pic>
        <p:nvPicPr>
          <p:cNvPr id="1100" name="Google Shape;1100;p66" descr="Google Shape;709;p29"/>
          <p:cNvPicPr preferRelativeResize="0"/>
          <p:nvPr/>
        </p:nvPicPr>
        <p:blipFill rotWithShape="1">
          <a:blip r:embed="rId43">
            <a:alphaModFix/>
          </a:blip>
          <a:srcRect/>
          <a:stretch/>
        </p:blipFill>
        <p:spPr>
          <a:xfrm>
            <a:off x="18365444" y="8291284"/>
            <a:ext cx="688288" cy="688313"/>
          </a:xfrm>
          <a:prstGeom prst="rect">
            <a:avLst/>
          </a:prstGeom>
          <a:noFill/>
          <a:ln>
            <a:noFill/>
          </a:ln>
        </p:spPr>
      </p:pic>
      <p:pic>
        <p:nvPicPr>
          <p:cNvPr id="1101" name="Google Shape;1101;p66" descr="Google Shape;710;p29"/>
          <p:cNvPicPr preferRelativeResize="0"/>
          <p:nvPr/>
        </p:nvPicPr>
        <p:blipFill rotWithShape="1">
          <a:blip r:embed="rId44">
            <a:alphaModFix/>
          </a:blip>
          <a:srcRect/>
          <a:stretch/>
        </p:blipFill>
        <p:spPr>
          <a:xfrm>
            <a:off x="17304088" y="8257487"/>
            <a:ext cx="747588" cy="7475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7"/>
          <p:cNvSpPr txBox="1"/>
          <p:nvPr/>
        </p:nvSpPr>
        <p:spPr>
          <a:xfrm>
            <a:off x="445599" y="1392999"/>
            <a:ext cx="17637600" cy="2015100"/>
          </a:xfrm>
          <a:prstGeom prst="rect">
            <a:avLst/>
          </a:prstGeom>
          <a:noFill/>
          <a:ln>
            <a:noFill/>
          </a:ln>
        </p:spPr>
        <p:txBody>
          <a:bodyPr spcFirstLastPara="1" wrap="square" lIns="243800" tIns="243800" rIns="243800" bIns="243800" anchor="t" anchorCtr="0">
            <a:noAutofit/>
          </a:bodyPr>
          <a:lstStyle/>
          <a:p>
            <a:pPr marL="165100" lvl="0" indent="-165100" algn="l" rtl="0">
              <a:spcBef>
                <a:spcPts val="0"/>
              </a:spcBef>
              <a:spcAft>
                <a:spcPts val="0"/>
              </a:spcAft>
              <a:buNone/>
            </a:pPr>
            <a:r>
              <a:rPr lang="en-US" sz="6900">
                <a:solidFill>
                  <a:srgbClr val="666666"/>
                </a:solidFill>
                <a:latin typeface="Google Sans"/>
                <a:ea typeface="Google Sans"/>
                <a:cs typeface="Google Sans"/>
                <a:sym typeface="Google Sans"/>
              </a:rPr>
              <a:t>Device Library</a:t>
            </a:r>
            <a:endParaRPr sz="6900">
              <a:solidFill>
                <a:srgbClr val="666666"/>
              </a:solidFill>
              <a:latin typeface="Google Sans"/>
              <a:ea typeface="Google Sans"/>
              <a:cs typeface="Google Sans"/>
              <a:sym typeface="Google Sans"/>
            </a:endParaRPr>
          </a:p>
        </p:txBody>
      </p:sp>
      <p:pic>
        <p:nvPicPr>
          <p:cNvPr id="1107" name="Google Shape;1107;p67"/>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1108" name="Google Shape;1108;p67"/>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1109" name="Google Shape;1109;p67"/>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8"/>
          <p:cNvSpPr/>
          <p:nvPr/>
        </p:nvSpPr>
        <p:spPr>
          <a:xfrm>
            <a:off x="10198799" y="3993466"/>
            <a:ext cx="4044900" cy="1518300"/>
          </a:xfrm>
          <a:prstGeom prst="rect">
            <a:avLst/>
          </a:prstGeom>
          <a:solidFill>
            <a:srgbClr val="FFFFF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15" name="Google Shape;1115;p68"/>
          <p:cNvSpPr/>
          <p:nvPr/>
        </p:nvSpPr>
        <p:spPr>
          <a:xfrm>
            <a:off x="10198799" y="5837466"/>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16" name="Google Shape;1116;p68"/>
          <p:cNvSpPr/>
          <p:nvPr/>
        </p:nvSpPr>
        <p:spPr>
          <a:xfrm>
            <a:off x="10198799" y="7681466"/>
            <a:ext cx="4044900" cy="1518300"/>
          </a:xfrm>
          <a:prstGeom prst="rect">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17" name="Google Shape;1117;p68"/>
          <p:cNvSpPr/>
          <p:nvPr/>
        </p:nvSpPr>
        <p:spPr>
          <a:xfrm>
            <a:off x="10198799" y="9629067"/>
            <a:ext cx="4044900" cy="1518300"/>
          </a:xfrm>
          <a:prstGeom prst="rect">
            <a:avLst/>
          </a:prstGeom>
          <a:solidFill>
            <a:srgbClr val="CCCCCC"/>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18" name="Google Shape;1118;p68"/>
          <p:cNvSpPr/>
          <p:nvPr/>
        </p:nvSpPr>
        <p:spPr>
          <a:xfrm>
            <a:off x="16787200" y="3993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19" name="Google Shape;1119;p68"/>
          <p:cNvPicPr preferRelativeResize="0"/>
          <p:nvPr/>
        </p:nvPicPr>
        <p:blipFill rotWithShape="1">
          <a:blip r:embed="rId3">
            <a:alphaModFix/>
          </a:blip>
          <a:srcRect/>
          <a:stretch/>
        </p:blipFill>
        <p:spPr>
          <a:xfrm>
            <a:off x="10589666" y="4234037"/>
            <a:ext cx="3263100" cy="1036800"/>
          </a:xfrm>
          <a:prstGeom prst="rect">
            <a:avLst/>
          </a:prstGeom>
          <a:noFill/>
          <a:ln>
            <a:noFill/>
          </a:ln>
        </p:spPr>
      </p:pic>
      <p:pic>
        <p:nvPicPr>
          <p:cNvPr id="1120" name="Google Shape;1120;p68"/>
          <p:cNvPicPr preferRelativeResize="0"/>
          <p:nvPr/>
        </p:nvPicPr>
        <p:blipFill rotWithShape="1">
          <a:blip r:embed="rId4">
            <a:alphaModFix/>
          </a:blip>
          <a:srcRect/>
          <a:stretch/>
        </p:blipFill>
        <p:spPr>
          <a:xfrm>
            <a:off x="17178072" y="4234029"/>
            <a:ext cx="3263100" cy="1036800"/>
          </a:xfrm>
          <a:prstGeom prst="rect">
            <a:avLst/>
          </a:prstGeom>
          <a:noFill/>
          <a:ln>
            <a:noFill/>
          </a:ln>
        </p:spPr>
      </p:pic>
      <p:sp>
        <p:nvSpPr>
          <p:cNvPr id="1121" name="Google Shape;1121;p68"/>
          <p:cNvSpPr/>
          <p:nvPr/>
        </p:nvSpPr>
        <p:spPr>
          <a:xfrm>
            <a:off x="16787200" y="58374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22" name="Google Shape;1122;p68"/>
          <p:cNvPicPr preferRelativeResize="0"/>
          <p:nvPr/>
        </p:nvPicPr>
        <p:blipFill rotWithShape="1">
          <a:blip r:embed="rId4">
            <a:alphaModFix/>
          </a:blip>
          <a:srcRect/>
          <a:stretch/>
        </p:blipFill>
        <p:spPr>
          <a:xfrm>
            <a:off x="17178072" y="6078029"/>
            <a:ext cx="3263100" cy="1036800"/>
          </a:xfrm>
          <a:prstGeom prst="rect">
            <a:avLst/>
          </a:prstGeom>
          <a:noFill/>
          <a:ln>
            <a:noFill/>
          </a:ln>
        </p:spPr>
      </p:pic>
      <p:sp>
        <p:nvSpPr>
          <p:cNvPr id="1123" name="Google Shape;1123;p68"/>
          <p:cNvSpPr/>
          <p:nvPr/>
        </p:nvSpPr>
        <p:spPr>
          <a:xfrm>
            <a:off x="16787200" y="7681466"/>
            <a:ext cx="4044900" cy="1518300"/>
          </a:xfrm>
          <a:prstGeom prst="rect">
            <a:avLst/>
          </a:prstGeom>
          <a:solidFill>
            <a:srgbClr val="666666"/>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24" name="Google Shape;1124;p68"/>
          <p:cNvPicPr preferRelativeResize="0"/>
          <p:nvPr/>
        </p:nvPicPr>
        <p:blipFill rotWithShape="1">
          <a:blip r:embed="rId4">
            <a:alphaModFix/>
          </a:blip>
          <a:srcRect/>
          <a:stretch/>
        </p:blipFill>
        <p:spPr>
          <a:xfrm>
            <a:off x="17178072" y="7922028"/>
            <a:ext cx="3263100" cy="1036800"/>
          </a:xfrm>
          <a:prstGeom prst="rect">
            <a:avLst/>
          </a:prstGeom>
          <a:noFill/>
          <a:ln>
            <a:noFill/>
          </a:ln>
        </p:spPr>
      </p:pic>
      <p:sp>
        <p:nvSpPr>
          <p:cNvPr id="1125" name="Google Shape;1125;p68"/>
          <p:cNvSpPr/>
          <p:nvPr/>
        </p:nvSpPr>
        <p:spPr>
          <a:xfrm>
            <a:off x="16787200" y="9629067"/>
            <a:ext cx="4044900" cy="1518300"/>
          </a:xfrm>
          <a:prstGeom prst="rect">
            <a:avLst/>
          </a:prstGeom>
          <a:solidFill>
            <a:srgbClr val="999999"/>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26" name="Google Shape;1126;p68"/>
          <p:cNvPicPr preferRelativeResize="0"/>
          <p:nvPr/>
        </p:nvPicPr>
        <p:blipFill rotWithShape="1">
          <a:blip r:embed="rId4">
            <a:alphaModFix/>
          </a:blip>
          <a:srcRect/>
          <a:stretch/>
        </p:blipFill>
        <p:spPr>
          <a:xfrm>
            <a:off x="17178072" y="9869629"/>
            <a:ext cx="3263100" cy="1036800"/>
          </a:xfrm>
          <a:prstGeom prst="rect">
            <a:avLst/>
          </a:prstGeom>
          <a:noFill/>
          <a:ln>
            <a:noFill/>
          </a:ln>
        </p:spPr>
      </p:pic>
      <p:pic>
        <p:nvPicPr>
          <p:cNvPr id="1127" name="Google Shape;1127;p68"/>
          <p:cNvPicPr preferRelativeResize="0"/>
          <p:nvPr/>
        </p:nvPicPr>
        <p:blipFill rotWithShape="1">
          <a:blip r:embed="rId3">
            <a:alphaModFix/>
          </a:blip>
          <a:srcRect/>
          <a:stretch/>
        </p:blipFill>
        <p:spPr>
          <a:xfrm>
            <a:off x="10589666" y="9869735"/>
            <a:ext cx="3263100" cy="1036800"/>
          </a:xfrm>
          <a:prstGeom prst="rect">
            <a:avLst/>
          </a:prstGeom>
          <a:noFill/>
          <a:ln>
            <a:noFill/>
          </a:ln>
        </p:spPr>
      </p:pic>
      <p:pic>
        <p:nvPicPr>
          <p:cNvPr id="1128" name="Google Shape;1128;p68"/>
          <p:cNvPicPr preferRelativeResize="0"/>
          <p:nvPr/>
        </p:nvPicPr>
        <p:blipFill rotWithShape="1">
          <a:blip r:embed="rId3">
            <a:alphaModFix/>
          </a:blip>
          <a:srcRect/>
          <a:stretch/>
        </p:blipFill>
        <p:spPr>
          <a:xfrm>
            <a:off x="10589666" y="6078103"/>
            <a:ext cx="3263100" cy="1036800"/>
          </a:xfrm>
          <a:prstGeom prst="rect">
            <a:avLst/>
          </a:prstGeom>
          <a:noFill/>
          <a:ln>
            <a:noFill/>
          </a:ln>
        </p:spPr>
      </p:pic>
      <p:pic>
        <p:nvPicPr>
          <p:cNvPr id="1129" name="Google Shape;1129;p68"/>
          <p:cNvPicPr preferRelativeResize="0"/>
          <p:nvPr/>
        </p:nvPicPr>
        <p:blipFill rotWithShape="1">
          <a:blip r:embed="rId3">
            <a:alphaModFix/>
          </a:blip>
          <a:srcRect/>
          <a:stretch/>
        </p:blipFill>
        <p:spPr>
          <a:xfrm>
            <a:off x="10589666" y="7973903"/>
            <a:ext cx="3263100" cy="1036800"/>
          </a:xfrm>
          <a:prstGeom prst="rect">
            <a:avLst/>
          </a:prstGeom>
          <a:noFill/>
          <a:ln>
            <a:noFill/>
          </a:ln>
        </p:spPr>
      </p:pic>
      <p:sp>
        <p:nvSpPr>
          <p:cNvPr id="1130" name="Google Shape;1130;p68"/>
          <p:cNvSpPr/>
          <p:nvPr/>
        </p:nvSpPr>
        <p:spPr>
          <a:xfrm>
            <a:off x="3219533" y="5837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31" name="Google Shape;1131;p68"/>
          <p:cNvSpPr/>
          <p:nvPr/>
        </p:nvSpPr>
        <p:spPr>
          <a:xfrm>
            <a:off x="3219533" y="77332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32" name="Google Shape;1132;p68"/>
          <p:cNvPicPr preferRelativeResize="0"/>
          <p:nvPr/>
        </p:nvPicPr>
        <p:blipFill rotWithShape="1">
          <a:blip r:embed="rId5">
            <a:alphaModFix/>
          </a:blip>
          <a:srcRect/>
          <a:stretch/>
        </p:blipFill>
        <p:spPr>
          <a:xfrm>
            <a:off x="3610399" y="9869627"/>
            <a:ext cx="3263100" cy="1036800"/>
          </a:xfrm>
          <a:prstGeom prst="rect">
            <a:avLst/>
          </a:prstGeom>
          <a:noFill/>
          <a:ln>
            <a:noFill/>
          </a:ln>
        </p:spPr>
      </p:pic>
      <p:sp>
        <p:nvSpPr>
          <p:cNvPr id="1133" name="Google Shape;1133;p68"/>
          <p:cNvSpPr/>
          <p:nvPr/>
        </p:nvSpPr>
        <p:spPr>
          <a:xfrm>
            <a:off x="3219533" y="9629067"/>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34" name="Google Shape;1134;p68"/>
          <p:cNvPicPr preferRelativeResize="0"/>
          <p:nvPr/>
        </p:nvPicPr>
        <p:blipFill rotWithShape="1">
          <a:blip r:embed="rId6">
            <a:alphaModFix/>
          </a:blip>
          <a:srcRect/>
          <a:stretch/>
        </p:blipFill>
        <p:spPr>
          <a:xfrm>
            <a:off x="11354498" y="11610434"/>
            <a:ext cx="1733700" cy="1733700"/>
          </a:xfrm>
          <a:prstGeom prst="rect">
            <a:avLst/>
          </a:prstGeom>
          <a:noFill/>
          <a:ln>
            <a:noFill/>
          </a:ln>
        </p:spPr>
      </p:pic>
      <p:sp>
        <p:nvSpPr>
          <p:cNvPr id="1135" name="Google Shape;1135;p68"/>
          <p:cNvSpPr/>
          <p:nvPr/>
        </p:nvSpPr>
        <p:spPr>
          <a:xfrm>
            <a:off x="12528066" y="12774533"/>
            <a:ext cx="11588700" cy="728700"/>
          </a:xfrm>
          <a:prstGeom prst="rect">
            <a:avLst/>
          </a:prstGeom>
          <a:noFill/>
          <a:ln>
            <a:noFill/>
          </a:ln>
        </p:spPr>
        <p:txBody>
          <a:bodyPr spcFirstLastPara="1" wrap="square" lIns="243800" tIns="243800" rIns="243800" bIns="243800" anchor="t" anchorCtr="0">
            <a:noAutofit/>
          </a:bodyPr>
          <a:lstStyle/>
          <a:p>
            <a:pPr marL="0" marR="0" lvl="0" indent="0" algn="r" rtl="0">
              <a:lnSpc>
                <a:spcPct val="100000"/>
              </a:lnSpc>
              <a:spcBef>
                <a:spcPts val="0"/>
              </a:spcBef>
              <a:spcAft>
                <a:spcPts val="0"/>
              </a:spcAft>
              <a:buClr>
                <a:srgbClr val="FFFFFF"/>
              </a:buClr>
              <a:buFont typeface="Roboto"/>
              <a:buNone/>
            </a:pPr>
            <a:r>
              <a:rPr lang="en-US" sz="1600" b="0" i="0" u="none" strike="noStrike" cap="none">
                <a:solidFill>
                  <a:srgbClr val="FFFFFF"/>
                </a:solidFill>
                <a:latin typeface="Roboto"/>
                <a:ea typeface="Roboto"/>
                <a:cs typeface="Roboto"/>
                <a:sym typeface="Roboto"/>
              </a:rPr>
              <a:t>Source:  Lorem ipsum dolor sit amet, consectetur adipiscing elit. Duis non erat sem</a:t>
            </a:r>
            <a:endParaRPr sz="1300"/>
          </a:p>
        </p:txBody>
      </p:sp>
      <p:pic>
        <p:nvPicPr>
          <p:cNvPr id="1136" name="Google Shape;1136;p68"/>
          <p:cNvPicPr preferRelativeResize="0"/>
          <p:nvPr/>
        </p:nvPicPr>
        <p:blipFill rotWithShape="1">
          <a:blip r:embed="rId7">
            <a:alphaModFix/>
          </a:blip>
          <a:srcRect/>
          <a:stretch/>
        </p:blipFill>
        <p:spPr>
          <a:xfrm>
            <a:off x="3606722" y="4218968"/>
            <a:ext cx="3263100" cy="1067100"/>
          </a:xfrm>
          <a:prstGeom prst="rect">
            <a:avLst/>
          </a:prstGeom>
          <a:noFill/>
          <a:ln>
            <a:noFill/>
          </a:ln>
        </p:spPr>
      </p:pic>
      <p:pic>
        <p:nvPicPr>
          <p:cNvPr id="1137" name="Google Shape;1137;p68"/>
          <p:cNvPicPr preferRelativeResize="0"/>
          <p:nvPr/>
        </p:nvPicPr>
        <p:blipFill rotWithShape="1">
          <a:blip r:embed="rId7">
            <a:alphaModFix/>
          </a:blip>
          <a:srcRect/>
          <a:stretch/>
        </p:blipFill>
        <p:spPr>
          <a:xfrm>
            <a:off x="3606722" y="6047767"/>
            <a:ext cx="3263100" cy="1067100"/>
          </a:xfrm>
          <a:prstGeom prst="rect">
            <a:avLst/>
          </a:prstGeom>
          <a:noFill/>
          <a:ln>
            <a:noFill/>
          </a:ln>
        </p:spPr>
      </p:pic>
      <p:pic>
        <p:nvPicPr>
          <p:cNvPr id="1138" name="Google Shape;1138;p68"/>
          <p:cNvPicPr preferRelativeResize="0"/>
          <p:nvPr/>
        </p:nvPicPr>
        <p:blipFill rotWithShape="1">
          <a:blip r:embed="rId7">
            <a:alphaModFix/>
          </a:blip>
          <a:srcRect/>
          <a:stretch/>
        </p:blipFill>
        <p:spPr>
          <a:xfrm>
            <a:off x="3606722" y="7980375"/>
            <a:ext cx="3263100" cy="1067100"/>
          </a:xfrm>
          <a:prstGeom prst="rect">
            <a:avLst/>
          </a:prstGeom>
          <a:noFill/>
          <a:ln>
            <a:noFill/>
          </a:ln>
        </p:spPr>
      </p:pic>
      <p:pic>
        <p:nvPicPr>
          <p:cNvPr id="1139" name="Google Shape;1139;p68"/>
          <p:cNvPicPr preferRelativeResize="0"/>
          <p:nvPr/>
        </p:nvPicPr>
        <p:blipFill rotWithShape="1">
          <a:blip r:embed="rId7">
            <a:alphaModFix/>
          </a:blip>
          <a:srcRect/>
          <a:stretch/>
        </p:blipFill>
        <p:spPr>
          <a:xfrm>
            <a:off x="3606722" y="9908568"/>
            <a:ext cx="3263100" cy="1067100"/>
          </a:xfrm>
          <a:prstGeom prst="rect">
            <a:avLst/>
          </a:prstGeom>
          <a:noFill/>
          <a:ln>
            <a:noFill/>
          </a:ln>
        </p:spPr>
      </p:pic>
      <p:sp>
        <p:nvSpPr>
          <p:cNvPr id="1140" name="Google Shape;1140;p68"/>
          <p:cNvSpPr txBox="1"/>
          <p:nvPr/>
        </p:nvSpPr>
        <p:spPr>
          <a:xfrm>
            <a:off x="445600" y="530324"/>
            <a:ext cx="22921500" cy="2015100"/>
          </a:xfrm>
          <a:prstGeom prst="rect">
            <a:avLst/>
          </a:prstGeom>
          <a:noFill/>
          <a:ln>
            <a:noFill/>
          </a:ln>
        </p:spPr>
        <p:txBody>
          <a:bodyPr spcFirstLastPara="1" wrap="square" lIns="243800" tIns="243800" rIns="243800" bIns="243800" anchor="t" anchorCtr="0">
            <a:noAutofit/>
          </a:bodyPr>
          <a:lstStyle/>
          <a:p>
            <a:pPr marL="165100" lvl="0" indent="-165100" algn="l" rtl="0">
              <a:lnSpc>
                <a:spcPct val="115000"/>
              </a:lnSpc>
              <a:spcBef>
                <a:spcPts val="0"/>
              </a:spcBef>
              <a:spcAft>
                <a:spcPts val="0"/>
              </a:spcAft>
              <a:buNone/>
            </a:pPr>
            <a:r>
              <a:rPr lang="en-US" sz="6900">
                <a:solidFill>
                  <a:srgbClr val="666666"/>
                </a:solidFill>
                <a:latin typeface="Google Sans"/>
                <a:ea typeface="Google Sans"/>
                <a:cs typeface="Google Sans"/>
                <a:sym typeface="Google Sans"/>
              </a:rPr>
              <a:t>Logo Library</a:t>
            </a:r>
            <a:endParaRPr sz="6900">
              <a:solidFill>
                <a:srgbClr val="666666"/>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US" sz="3200">
                <a:solidFill>
                  <a:srgbClr val="666666"/>
                </a:solidFill>
                <a:latin typeface="Roboto Mono"/>
                <a:ea typeface="Roboto Mono"/>
                <a:cs typeface="Roboto Mono"/>
                <a:sym typeface="Roboto Mono"/>
              </a:rPr>
              <a:t>Logos can be scaled to any size</a:t>
            </a:r>
            <a:r>
              <a:rPr lang="en-US" sz="3200">
                <a:solidFill>
                  <a:srgbClr val="666666"/>
                </a:solidFill>
                <a:latin typeface="Google Sans"/>
                <a:ea typeface="Google Sans"/>
                <a:cs typeface="Google Sans"/>
                <a:sym typeface="Google Sans"/>
              </a:rPr>
              <a:t> </a:t>
            </a:r>
            <a:endParaRPr sz="3200">
              <a:solidFill>
                <a:srgbClr val="666666"/>
              </a:solidFill>
              <a:latin typeface="Google Sans"/>
              <a:ea typeface="Google Sans"/>
              <a:cs typeface="Google Sans"/>
              <a:sym typeface="Google Sans"/>
            </a:endParaRPr>
          </a:p>
          <a:p>
            <a:pPr marL="165100" lvl="0" indent="-165100" algn="l" rtl="0">
              <a:lnSpc>
                <a:spcPct val="115000"/>
              </a:lnSpc>
              <a:spcBef>
                <a:spcPts val="0"/>
              </a:spcBef>
              <a:spcAft>
                <a:spcPts val="0"/>
              </a:spcAft>
              <a:buNone/>
            </a:pPr>
            <a:endParaRPr sz="3700">
              <a:solidFill>
                <a:srgbClr val="666666"/>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550E5BE4-FD5E-DDBD-8998-2439117955E8}"/>
              </a:ext>
            </a:extLst>
          </p:cNvPr>
          <p:cNvSpPr>
            <a:spLocks noGrp="1"/>
          </p:cNvSpPr>
          <p:nvPr>
            <p:ph type="body" idx="1"/>
          </p:nvPr>
        </p:nvSpPr>
        <p:spPr/>
        <p:txBody>
          <a:bodyPr/>
          <a:lstStyle/>
          <a:p>
            <a:pPr>
              <a:lnSpc>
                <a:spcPct val="200000"/>
              </a:lnSpc>
            </a:pPr>
            <a:r>
              <a:rPr lang="zh-TW" altLang="en-US" dirty="0">
                <a:solidFill>
                  <a:srgbClr val="404040"/>
                </a:solidFill>
              </a:rPr>
              <a:t>圖像資料儲存樣貌</a:t>
            </a:r>
            <a:endParaRPr lang="en-US" altLang="zh-TW" dirty="0">
              <a:solidFill>
                <a:srgbClr val="404040"/>
              </a:solidFill>
            </a:endParaRPr>
          </a:p>
          <a:p>
            <a:pPr>
              <a:lnSpc>
                <a:spcPct val="200000"/>
              </a:lnSpc>
            </a:pPr>
            <a:r>
              <a:rPr lang="zh-TW" altLang="en-US" i="0" dirty="0">
                <a:solidFill>
                  <a:srgbClr val="404040"/>
                </a:solidFill>
                <a:effectLst/>
                <a:latin typeface="system-ui"/>
              </a:rPr>
              <a:t>扁平化 </a:t>
            </a:r>
            <a:r>
              <a:rPr lang="en-US" altLang="zh-TW" i="0" dirty="0">
                <a:solidFill>
                  <a:srgbClr val="404040"/>
                </a:solidFill>
                <a:effectLst/>
                <a:latin typeface="system-ui"/>
              </a:rPr>
              <a:t>(Flatten) </a:t>
            </a:r>
            <a:r>
              <a:rPr lang="zh-TW" altLang="en-US" i="0" dirty="0">
                <a:solidFill>
                  <a:srgbClr val="404040"/>
                </a:solidFill>
                <a:effectLst/>
                <a:latin typeface="system-ui"/>
              </a:rPr>
              <a:t>影像資料</a:t>
            </a:r>
          </a:p>
          <a:p>
            <a:pPr>
              <a:lnSpc>
                <a:spcPct val="200000"/>
              </a:lnSpc>
            </a:pPr>
            <a:r>
              <a:rPr lang="zh-TW" altLang="en-US" i="0" dirty="0">
                <a:solidFill>
                  <a:srgbClr val="404040"/>
                </a:solidFill>
                <a:effectLst/>
                <a:latin typeface="system-ui"/>
              </a:rPr>
              <a:t>正規化影像資料</a:t>
            </a:r>
            <a:endParaRPr lang="en-US" altLang="zh-TW" i="0" dirty="0">
              <a:solidFill>
                <a:srgbClr val="404040"/>
              </a:solidFill>
              <a:effectLst/>
              <a:latin typeface="system-ui"/>
            </a:endParaRPr>
          </a:p>
          <a:p>
            <a:pPr>
              <a:lnSpc>
                <a:spcPct val="200000"/>
              </a:lnSpc>
            </a:pPr>
            <a:r>
              <a:rPr lang="en-US" altLang="zh-TW" i="0" dirty="0">
                <a:solidFill>
                  <a:srgbClr val="404040"/>
                </a:solidFill>
                <a:effectLst/>
                <a:latin typeface="system-ui"/>
              </a:rPr>
              <a:t>Demo: </a:t>
            </a:r>
            <a:r>
              <a:rPr lang="zh-TW" altLang="en-US" i="0" dirty="0">
                <a:solidFill>
                  <a:srgbClr val="404040"/>
                </a:solidFill>
                <a:effectLst/>
                <a:latin typeface="system-ui"/>
              </a:rPr>
              <a:t>以 </a:t>
            </a:r>
            <a:r>
              <a:rPr lang="en-US" altLang="zh-TW" i="0" dirty="0">
                <a:solidFill>
                  <a:srgbClr val="404040"/>
                </a:solidFill>
                <a:effectLst/>
                <a:latin typeface="system-ui"/>
              </a:rPr>
              <a:t>MNIST </a:t>
            </a:r>
            <a:r>
              <a:rPr lang="zh-TW" altLang="en-US" i="0" dirty="0">
                <a:solidFill>
                  <a:srgbClr val="404040"/>
                </a:solidFill>
                <a:effectLst/>
                <a:latin typeface="system-ui"/>
              </a:rPr>
              <a:t>為例</a:t>
            </a:r>
          </a:p>
        </p:txBody>
      </p:sp>
      <p:sp>
        <p:nvSpPr>
          <p:cNvPr id="3" name="標題 2">
            <a:extLst>
              <a:ext uri="{FF2B5EF4-FFF2-40B4-BE49-F238E27FC236}">
                <a16:creationId xmlns:a16="http://schemas.microsoft.com/office/drawing/2014/main" id="{167A3E16-7BE5-1920-F336-76083688AF54}"/>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圖像資料前處理</a:t>
            </a:r>
          </a:p>
        </p:txBody>
      </p:sp>
      <p:sp>
        <p:nvSpPr>
          <p:cNvPr id="4" name="副標題 3">
            <a:extLst>
              <a:ext uri="{FF2B5EF4-FFF2-40B4-BE49-F238E27FC236}">
                <a16:creationId xmlns:a16="http://schemas.microsoft.com/office/drawing/2014/main" id="{16A06766-B687-220F-6489-3C1D6A07CF3E}"/>
              </a:ext>
            </a:extLst>
          </p:cNvPr>
          <p:cNvSpPr>
            <a:spLocks noGrp="1"/>
          </p:cNvSpPr>
          <p:nvPr>
            <p:ph type="subTitle" idx="2"/>
          </p:nvPr>
        </p:nvSpPr>
        <p:spPr>
          <a:xfrm>
            <a:off x="1095650" y="3035275"/>
            <a:ext cx="22014000" cy="923299"/>
          </a:xfrm>
        </p:spPr>
        <p:txBody>
          <a:bodyPr/>
          <a:lstStyle/>
          <a:p>
            <a:r>
              <a:rPr lang="en-US" altLang="zh-TW" dirty="0"/>
              <a:t>#data</a:t>
            </a:r>
            <a:endParaRPr lang="zh-TW" altLang="en-US" dirty="0"/>
          </a:p>
        </p:txBody>
      </p:sp>
      <p:pic>
        <p:nvPicPr>
          <p:cNvPr id="5" name="圖片 4">
            <a:extLst>
              <a:ext uri="{FF2B5EF4-FFF2-40B4-BE49-F238E27FC236}">
                <a16:creationId xmlns:a16="http://schemas.microsoft.com/office/drawing/2014/main" id="{5F7E2A0D-2DFE-2666-37DB-1C2A1F17776D}"/>
              </a:ext>
            </a:extLst>
          </p:cNvPr>
          <p:cNvPicPr>
            <a:picLocks noChangeAspect="1"/>
          </p:cNvPicPr>
          <p:nvPr/>
        </p:nvPicPr>
        <p:blipFill rotWithShape="1">
          <a:blip r:embed="rId2"/>
          <a:srcRect t="12608" b="6073"/>
          <a:stretch/>
        </p:blipFill>
        <p:spPr>
          <a:xfrm>
            <a:off x="8975237" y="4401774"/>
            <a:ext cx="15242917" cy="5675675"/>
          </a:xfrm>
          <a:prstGeom prst="rect">
            <a:avLst/>
          </a:prstGeom>
        </p:spPr>
      </p:pic>
    </p:spTree>
    <p:extLst>
      <p:ext uri="{BB962C8B-B14F-4D97-AF65-F5344CB8AC3E}">
        <p14:creationId xmlns:p14="http://schemas.microsoft.com/office/powerpoint/2010/main" val="265305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F2327C7D-9881-B373-5C47-FBEB8AEEA049}"/>
              </a:ext>
            </a:extLst>
          </p:cNvPr>
          <p:cNvSpPr>
            <a:spLocks noGrp="1"/>
          </p:cNvSpPr>
          <p:nvPr>
            <p:ph type="body" idx="1"/>
          </p:nvPr>
        </p:nvSpPr>
        <p:spPr/>
        <p:txBody>
          <a:bodyPr/>
          <a:lstStyle/>
          <a:p>
            <a:endParaRPr lang="zh-TW" altLang="en-US" dirty="0"/>
          </a:p>
        </p:txBody>
      </p:sp>
      <p:sp>
        <p:nvSpPr>
          <p:cNvPr id="4" name="標題 3">
            <a:extLst>
              <a:ext uri="{FF2B5EF4-FFF2-40B4-BE49-F238E27FC236}">
                <a16:creationId xmlns:a16="http://schemas.microsoft.com/office/drawing/2014/main" id="{4435AA9D-76B1-FCEE-F1DF-003D37917714}"/>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影像特徵</a:t>
            </a:r>
          </a:p>
        </p:txBody>
      </p:sp>
      <p:sp>
        <p:nvSpPr>
          <p:cNvPr id="2" name="副標題 1">
            <a:extLst>
              <a:ext uri="{FF2B5EF4-FFF2-40B4-BE49-F238E27FC236}">
                <a16:creationId xmlns:a16="http://schemas.microsoft.com/office/drawing/2014/main" id="{0DF697B2-363C-5F3E-6900-E5C30FE8CBBB}"/>
              </a:ext>
            </a:extLst>
          </p:cNvPr>
          <p:cNvSpPr>
            <a:spLocks noGrp="1"/>
          </p:cNvSpPr>
          <p:nvPr>
            <p:ph type="subTitle" idx="2"/>
          </p:nvPr>
        </p:nvSpPr>
        <p:spPr>
          <a:xfrm>
            <a:off x="1095650" y="3035275"/>
            <a:ext cx="22014000" cy="923299"/>
          </a:xfrm>
        </p:spPr>
        <p:txBody>
          <a:bodyPr/>
          <a:lstStyle/>
          <a:p>
            <a:r>
              <a:rPr lang="en-US" altLang="zh-TW" dirty="0"/>
              <a:t>#data</a:t>
            </a:r>
            <a:endParaRPr lang="zh-TW" altLang="en-US" dirty="0"/>
          </a:p>
        </p:txBody>
      </p:sp>
      <p:pic>
        <p:nvPicPr>
          <p:cNvPr id="6" name="圖片 5">
            <a:extLst>
              <a:ext uri="{FF2B5EF4-FFF2-40B4-BE49-F238E27FC236}">
                <a16:creationId xmlns:a16="http://schemas.microsoft.com/office/drawing/2014/main" id="{5C1B311F-5101-7EB9-9238-5827BBDCB979}"/>
              </a:ext>
            </a:extLst>
          </p:cNvPr>
          <p:cNvPicPr>
            <a:picLocks noChangeAspect="1"/>
          </p:cNvPicPr>
          <p:nvPr/>
        </p:nvPicPr>
        <p:blipFill>
          <a:blip r:embed="rId2"/>
          <a:stretch>
            <a:fillRect/>
          </a:stretch>
        </p:blipFill>
        <p:spPr>
          <a:xfrm>
            <a:off x="5757727" y="4079650"/>
            <a:ext cx="12868545" cy="7685708"/>
          </a:xfrm>
          <a:prstGeom prst="rect">
            <a:avLst/>
          </a:prstGeom>
        </p:spPr>
      </p:pic>
    </p:spTree>
    <p:extLst>
      <p:ext uri="{BB962C8B-B14F-4D97-AF65-F5344CB8AC3E}">
        <p14:creationId xmlns:p14="http://schemas.microsoft.com/office/powerpoint/2010/main" val="4020109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72CDAB-4795-45BE-327C-0376CD9C706D}"/>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數據正規化</a:t>
            </a:r>
          </a:p>
        </p:txBody>
      </p:sp>
      <p:sp>
        <p:nvSpPr>
          <p:cNvPr id="3" name="文字版面配置區 2">
            <a:extLst>
              <a:ext uri="{FF2B5EF4-FFF2-40B4-BE49-F238E27FC236}">
                <a16:creationId xmlns:a16="http://schemas.microsoft.com/office/drawing/2014/main" id="{A319BC18-6F0A-43C4-8BE0-15CD3C1B097F}"/>
              </a:ext>
            </a:extLst>
          </p:cNvPr>
          <p:cNvSpPr>
            <a:spLocks noGrp="1"/>
          </p:cNvSpPr>
          <p:nvPr>
            <p:ph type="body" idx="1"/>
          </p:nvPr>
        </p:nvSpPr>
        <p:spPr>
          <a:xfrm>
            <a:off x="1203350" y="8324850"/>
            <a:ext cx="21906300" cy="3105150"/>
          </a:xfrm>
        </p:spPr>
        <p:txBody>
          <a:bodyPr/>
          <a:lstStyle/>
          <a:p>
            <a:r>
              <a:rPr lang="zh-TW" altLang="en-US" dirty="0">
                <a:solidFill>
                  <a:srgbClr val="000000"/>
                </a:solidFill>
              </a:rPr>
              <a:t>數據具有多種可能性或不具數字意義：</a:t>
            </a:r>
            <a:r>
              <a:rPr lang="en-US" altLang="zh-TW" dirty="0">
                <a:solidFill>
                  <a:srgbClr val="000000"/>
                </a:solidFill>
              </a:rPr>
              <a:t>one-hot encoding</a:t>
            </a:r>
          </a:p>
          <a:p>
            <a:pPr marL="0" indent="0">
              <a:buNone/>
            </a:pPr>
            <a:r>
              <a:rPr lang="en-US" altLang="zh-TW" dirty="0">
                <a:solidFill>
                  <a:srgbClr val="000000"/>
                </a:solidFill>
              </a:rPr>
              <a:t>	</a:t>
            </a:r>
            <a:r>
              <a:rPr lang="zh-TW" altLang="en-US" dirty="0">
                <a:solidFill>
                  <a:srgbClr val="000000"/>
                </a:solidFill>
              </a:rPr>
              <a:t>例如：</a:t>
            </a:r>
            <a:endParaRPr lang="en-US" altLang="zh-TW" dirty="0">
              <a:solidFill>
                <a:srgbClr val="000000"/>
              </a:solidFill>
            </a:endParaRPr>
          </a:p>
          <a:p>
            <a:pPr marL="0" indent="0">
              <a:buNone/>
            </a:pPr>
            <a:r>
              <a:rPr lang="en-US" altLang="zh-TW" dirty="0">
                <a:solidFill>
                  <a:srgbClr val="000000"/>
                </a:solidFill>
              </a:rPr>
              <a:t>	circle = [1, 0, 0, 0],  square = [0, 1, 0, 0]</a:t>
            </a:r>
          </a:p>
          <a:p>
            <a:pPr marL="0" indent="0">
              <a:buNone/>
            </a:pPr>
            <a:r>
              <a:rPr lang="en-US" altLang="zh-TW" dirty="0">
                <a:solidFill>
                  <a:srgbClr val="000000"/>
                </a:solidFill>
              </a:rPr>
              <a:t>	triangle = [0, 0, 1, 0],  rectangle = [0, 0, 0, 1]</a:t>
            </a:r>
            <a:endParaRPr lang="zh-TW" altLang="en-US" dirty="0">
              <a:solidFill>
                <a:srgbClr val="000000"/>
              </a:solidFill>
            </a:endParaRPr>
          </a:p>
        </p:txBody>
      </p:sp>
      <p:sp>
        <p:nvSpPr>
          <p:cNvPr id="4" name="副標題 3">
            <a:extLst>
              <a:ext uri="{FF2B5EF4-FFF2-40B4-BE49-F238E27FC236}">
                <a16:creationId xmlns:a16="http://schemas.microsoft.com/office/drawing/2014/main" id="{6B72DF11-C18D-A00F-BEC4-7C1D3EDC996F}"/>
              </a:ext>
            </a:extLst>
          </p:cNvPr>
          <p:cNvSpPr>
            <a:spLocks noGrp="1"/>
          </p:cNvSpPr>
          <p:nvPr>
            <p:ph type="subTitle" idx="2"/>
          </p:nvPr>
        </p:nvSpPr>
        <p:spPr>
          <a:xfrm>
            <a:off x="1095650" y="3035275"/>
            <a:ext cx="22014000" cy="923299"/>
          </a:xfrm>
        </p:spPr>
        <p:txBody>
          <a:bodyPr/>
          <a:lstStyle/>
          <a:p>
            <a:r>
              <a:rPr lang="en-US" altLang="zh-TW" dirty="0"/>
              <a:t>#data</a:t>
            </a:r>
            <a:endParaRPr lang="zh-TW" altLang="en-US" dirty="0"/>
          </a:p>
        </p:txBody>
      </p:sp>
      <p:pic>
        <p:nvPicPr>
          <p:cNvPr id="6" name="圖片 5">
            <a:extLst>
              <a:ext uri="{FF2B5EF4-FFF2-40B4-BE49-F238E27FC236}">
                <a16:creationId xmlns:a16="http://schemas.microsoft.com/office/drawing/2014/main" id="{9FF4CB19-2821-A324-B9AD-B0C85CC8B712}"/>
              </a:ext>
            </a:extLst>
          </p:cNvPr>
          <p:cNvPicPr>
            <a:picLocks noChangeAspect="1"/>
          </p:cNvPicPr>
          <p:nvPr/>
        </p:nvPicPr>
        <p:blipFill>
          <a:blip r:embed="rId2"/>
          <a:stretch>
            <a:fillRect/>
          </a:stretch>
        </p:blipFill>
        <p:spPr>
          <a:xfrm>
            <a:off x="1203350" y="4344325"/>
            <a:ext cx="21906300" cy="3593553"/>
          </a:xfrm>
          <a:prstGeom prst="rect">
            <a:avLst/>
          </a:prstGeom>
        </p:spPr>
      </p:pic>
    </p:spTree>
    <p:extLst>
      <p:ext uri="{BB962C8B-B14F-4D97-AF65-F5344CB8AC3E}">
        <p14:creationId xmlns:p14="http://schemas.microsoft.com/office/powerpoint/2010/main" val="27111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225EE0-0A79-2431-CD7D-8E33E55E3102}"/>
              </a:ext>
            </a:extLst>
          </p:cNvPr>
          <p:cNvSpPr>
            <a:spLocks noGrp="1"/>
          </p:cNvSpPr>
          <p:nvPr>
            <p:ph type="title"/>
          </p:nvPr>
        </p:nvSpPr>
        <p:spPr/>
        <p:txBody>
          <a:bodyPr/>
          <a:lstStyle/>
          <a:p>
            <a:r>
              <a:rPr lang="zh-TW" altLang="en-US" dirty="0">
                <a:latin typeface="Noto Sans TC" panose="020B0500000000000000" pitchFamily="34" charset="-120"/>
                <a:ea typeface="Noto Sans TC" panose="020B0500000000000000" pitchFamily="34" charset="-120"/>
              </a:rPr>
              <a:t>網頁架構</a:t>
            </a:r>
          </a:p>
        </p:txBody>
      </p:sp>
      <p:sp>
        <p:nvSpPr>
          <p:cNvPr id="3" name="文字版面配置區 2">
            <a:extLst>
              <a:ext uri="{FF2B5EF4-FFF2-40B4-BE49-F238E27FC236}">
                <a16:creationId xmlns:a16="http://schemas.microsoft.com/office/drawing/2014/main" id="{24634F1B-B8D3-F958-3F15-671B9C38BF78}"/>
              </a:ext>
            </a:extLst>
          </p:cNvPr>
          <p:cNvSpPr>
            <a:spLocks noGrp="1"/>
          </p:cNvSpPr>
          <p:nvPr>
            <p:ph type="body" idx="1"/>
          </p:nvPr>
        </p:nvSpPr>
        <p:spPr/>
        <p:txBody>
          <a:bodyPr/>
          <a:lstStyle/>
          <a:p>
            <a:r>
              <a:rPr lang="zh-TW" altLang="en-US" dirty="0">
                <a:solidFill>
                  <a:srgbClr val="404040"/>
                </a:solidFill>
              </a:rPr>
              <a:t>「</a:t>
            </a:r>
            <a:r>
              <a:rPr lang="en-US" altLang="zh-TW" dirty="0">
                <a:solidFill>
                  <a:srgbClr val="404040"/>
                </a:solidFill>
              </a:rPr>
              <a:t>HTML</a:t>
            </a:r>
            <a:r>
              <a:rPr lang="zh-TW" altLang="en-US" dirty="0">
                <a:solidFill>
                  <a:srgbClr val="404040"/>
                </a:solidFill>
              </a:rPr>
              <a:t>」：一種文件編排的標示語言（</a:t>
            </a:r>
            <a:r>
              <a:rPr lang="en-US" altLang="zh-TW" dirty="0">
                <a:solidFill>
                  <a:srgbClr val="404040"/>
                </a:solidFill>
              </a:rPr>
              <a:t>Markup Language</a:t>
            </a:r>
            <a:r>
              <a:rPr lang="zh-TW" altLang="en-US" dirty="0">
                <a:solidFill>
                  <a:srgbClr val="404040"/>
                </a:solidFill>
              </a:rPr>
              <a:t>）</a:t>
            </a:r>
            <a:r>
              <a:rPr lang="en-US" altLang="zh-TW" dirty="0">
                <a:solidFill>
                  <a:srgbClr val="404040"/>
                </a:solidFill>
              </a:rPr>
              <a:t>&gt;&gt; </a:t>
            </a:r>
            <a:r>
              <a:rPr lang="zh-TW" altLang="en-US" dirty="0">
                <a:solidFill>
                  <a:srgbClr val="404040"/>
                </a:solidFill>
              </a:rPr>
              <a:t>網頁呈現</a:t>
            </a:r>
            <a:endParaRPr lang="en-US" altLang="zh-TW" dirty="0">
              <a:solidFill>
                <a:srgbClr val="404040"/>
              </a:solidFill>
            </a:endParaRPr>
          </a:p>
          <a:p>
            <a:endParaRPr lang="zh-TW" altLang="en-US" dirty="0">
              <a:solidFill>
                <a:srgbClr val="404040"/>
              </a:solidFill>
            </a:endParaRPr>
          </a:p>
        </p:txBody>
      </p:sp>
      <p:sp>
        <p:nvSpPr>
          <p:cNvPr id="4" name="副標題 3">
            <a:extLst>
              <a:ext uri="{FF2B5EF4-FFF2-40B4-BE49-F238E27FC236}">
                <a16:creationId xmlns:a16="http://schemas.microsoft.com/office/drawing/2014/main" id="{F0B891CE-61B2-6EAD-57C2-4F216810F9D3}"/>
              </a:ext>
            </a:extLst>
          </p:cNvPr>
          <p:cNvSpPr>
            <a:spLocks noGrp="1"/>
          </p:cNvSpPr>
          <p:nvPr>
            <p:ph type="subTitle" idx="2"/>
          </p:nvPr>
        </p:nvSpPr>
        <p:spPr/>
        <p:txBody>
          <a:bodyPr/>
          <a:lstStyle/>
          <a:p>
            <a:r>
              <a:rPr lang="en-US" altLang="zh-TW" dirty="0"/>
              <a:t>#web</a:t>
            </a:r>
            <a:endParaRPr lang="zh-TW" altLang="en-US" dirty="0"/>
          </a:p>
        </p:txBody>
      </p:sp>
      <p:pic>
        <p:nvPicPr>
          <p:cNvPr id="5" name="影像" descr="影像">
            <a:extLst>
              <a:ext uri="{FF2B5EF4-FFF2-40B4-BE49-F238E27FC236}">
                <a16:creationId xmlns:a16="http://schemas.microsoft.com/office/drawing/2014/main" id="{DE2ADF44-8841-75DA-698A-85BAA8D29040}"/>
              </a:ext>
            </a:extLst>
          </p:cNvPr>
          <p:cNvPicPr>
            <a:picLocks noChangeAspect="1"/>
          </p:cNvPicPr>
          <p:nvPr/>
        </p:nvPicPr>
        <p:blipFill>
          <a:blip r:embed="rId2"/>
          <a:stretch>
            <a:fillRect/>
          </a:stretch>
        </p:blipFill>
        <p:spPr>
          <a:xfrm>
            <a:off x="17106209" y="5330805"/>
            <a:ext cx="4790219" cy="3478336"/>
          </a:xfrm>
          <a:prstGeom prst="rect">
            <a:avLst/>
          </a:prstGeom>
          <a:ln w="12700">
            <a:miter lim="400000"/>
          </a:ln>
        </p:spPr>
      </p:pic>
      <p:pic>
        <p:nvPicPr>
          <p:cNvPr id="6" name="影像" descr="影像">
            <a:extLst>
              <a:ext uri="{FF2B5EF4-FFF2-40B4-BE49-F238E27FC236}">
                <a16:creationId xmlns:a16="http://schemas.microsoft.com/office/drawing/2014/main" id="{854CF218-718E-B30E-AABF-8CE1C5DB7933}"/>
              </a:ext>
            </a:extLst>
          </p:cNvPr>
          <p:cNvPicPr>
            <a:picLocks noChangeAspect="1"/>
          </p:cNvPicPr>
          <p:nvPr/>
        </p:nvPicPr>
        <p:blipFill>
          <a:blip r:embed="rId3"/>
          <a:stretch>
            <a:fillRect/>
          </a:stretch>
        </p:blipFill>
        <p:spPr>
          <a:xfrm>
            <a:off x="4044156" y="5330805"/>
            <a:ext cx="3529780" cy="4706374"/>
          </a:xfrm>
          <a:prstGeom prst="rect">
            <a:avLst/>
          </a:prstGeom>
          <a:ln w="12700">
            <a:miter lim="400000"/>
          </a:ln>
        </p:spPr>
      </p:pic>
      <p:pic>
        <p:nvPicPr>
          <p:cNvPr id="7" name="影像" descr="影像">
            <a:extLst>
              <a:ext uri="{FF2B5EF4-FFF2-40B4-BE49-F238E27FC236}">
                <a16:creationId xmlns:a16="http://schemas.microsoft.com/office/drawing/2014/main" id="{77E05374-94AF-D0EC-3AD9-F83E7AC12D64}"/>
              </a:ext>
            </a:extLst>
          </p:cNvPr>
          <p:cNvPicPr>
            <a:picLocks noChangeAspect="1"/>
          </p:cNvPicPr>
          <p:nvPr/>
        </p:nvPicPr>
        <p:blipFill>
          <a:blip r:embed="rId4"/>
          <a:stretch>
            <a:fillRect/>
          </a:stretch>
        </p:blipFill>
        <p:spPr>
          <a:xfrm>
            <a:off x="9521534" y="8186940"/>
            <a:ext cx="5340932" cy="3357912"/>
          </a:xfrm>
          <a:prstGeom prst="rect">
            <a:avLst/>
          </a:prstGeom>
          <a:ln w="12700">
            <a:miter lim="400000"/>
          </a:ln>
        </p:spPr>
      </p:pic>
      <p:sp>
        <p:nvSpPr>
          <p:cNvPr id="8" name="文字方塊 7">
            <a:extLst>
              <a:ext uri="{FF2B5EF4-FFF2-40B4-BE49-F238E27FC236}">
                <a16:creationId xmlns:a16="http://schemas.microsoft.com/office/drawing/2014/main" id="{4AFF0CB2-4DE8-1237-CD3C-9ED96667B8A4}"/>
              </a:ext>
            </a:extLst>
          </p:cNvPr>
          <p:cNvSpPr txBox="1"/>
          <p:nvPr/>
        </p:nvSpPr>
        <p:spPr>
          <a:xfrm>
            <a:off x="4874391" y="10118373"/>
            <a:ext cx="1869310" cy="830997"/>
          </a:xfrm>
          <a:prstGeom prst="rect">
            <a:avLst/>
          </a:prstGeom>
          <a:noFill/>
        </p:spPr>
        <p:txBody>
          <a:bodyPr wrap="square" rtlCol="0">
            <a:spAutoFit/>
          </a:bodyPr>
          <a:lstStyle/>
          <a:p>
            <a:pPr algn="ctr"/>
            <a:r>
              <a:rPr lang="en-US" altLang="zh-TW" sz="4800" dirty="0">
                <a:latin typeface="Open Sans Light" panose="020B0306030504020204" pitchFamily="34" charset="0"/>
                <a:ea typeface="Open Sans Light" panose="020B0306030504020204" pitchFamily="34" charset="0"/>
                <a:cs typeface="Open Sans Light" panose="020B0306030504020204" pitchFamily="34" charset="0"/>
              </a:rPr>
              <a:t>CSS</a:t>
            </a:r>
            <a:endParaRPr lang="zh-TW" altLang="en-US" sz="4800" dirty="0">
              <a:latin typeface="Open Sans Light" panose="020B0306030504020204" pitchFamily="34" charset="0"/>
              <a:cs typeface="Open Sans Light" panose="020B0306030504020204" pitchFamily="34" charset="0"/>
            </a:endParaRPr>
          </a:p>
        </p:txBody>
      </p:sp>
      <p:sp>
        <p:nvSpPr>
          <p:cNvPr id="9" name="文字方塊 8">
            <a:extLst>
              <a:ext uri="{FF2B5EF4-FFF2-40B4-BE49-F238E27FC236}">
                <a16:creationId xmlns:a16="http://schemas.microsoft.com/office/drawing/2014/main" id="{5D71918B-C112-4E4D-977A-FC135D707666}"/>
              </a:ext>
            </a:extLst>
          </p:cNvPr>
          <p:cNvSpPr txBox="1"/>
          <p:nvPr/>
        </p:nvSpPr>
        <p:spPr>
          <a:xfrm>
            <a:off x="17847094" y="8809696"/>
            <a:ext cx="3308448" cy="830997"/>
          </a:xfrm>
          <a:prstGeom prst="rect">
            <a:avLst/>
          </a:prstGeom>
          <a:noFill/>
        </p:spPr>
        <p:txBody>
          <a:bodyPr wrap="square" rtlCol="0">
            <a:spAutoFit/>
          </a:bodyPr>
          <a:lstStyle/>
          <a:p>
            <a:pPr algn="ctr"/>
            <a:r>
              <a:rPr lang="en-US" altLang="zh-TW" sz="4800" dirty="0">
                <a:latin typeface="Open Sans Light" panose="020B0306030504020204" pitchFamily="34" charset="0"/>
                <a:ea typeface="Open Sans Light" panose="020B0306030504020204" pitchFamily="34" charset="0"/>
                <a:cs typeface="Open Sans Light" panose="020B0306030504020204" pitchFamily="34" charset="0"/>
              </a:rPr>
              <a:t>HTML</a:t>
            </a:r>
            <a:endParaRPr lang="zh-TW" altLang="en-US" dirty="0">
              <a:latin typeface="Open Sans Light" panose="020B0306030504020204" pitchFamily="34" charset="0"/>
              <a:cs typeface="Open Sans Light" panose="020B0306030504020204" pitchFamily="34" charset="0"/>
            </a:endParaRPr>
          </a:p>
        </p:txBody>
      </p:sp>
      <p:sp>
        <p:nvSpPr>
          <p:cNvPr id="10" name="文字方塊 9">
            <a:extLst>
              <a:ext uri="{FF2B5EF4-FFF2-40B4-BE49-F238E27FC236}">
                <a16:creationId xmlns:a16="http://schemas.microsoft.com/office/drawing/2014/main" id="{8602F8DD-0B0B-C45C-619F-C1BEB7F538E4}"/>
              </a:ext>
            </a:extLst>
          </p:cNvPr>
          <p:cNvSpPr txBox="1"/>
          <p:nvPr/>
        </p:nvSpPr>
        <p:spPr>
          <a:xfrm>
            <a:off x="9156118" y="7355943"/>
            <a:ext cx="5429964" cy="830997"/>
          </a:xfrm>
          <a:prstGeom prst="rect">
            <a:avLst/>
          </a:prstGeom>
          <a:noFill/>
        </p:spPr>
        <p:txBody>
          <a:bodyPr wrap="square" rtlCol="0">
            <a:spAutoFit/>
          </a:bodyPr>
          <a:lstStyle/>
          <a:p>
            <a:pPr algn="ctr"/>
            <a:r>
              <a:rPr lang="en-US" altLang="zh-TW" sz="4800" dirty="0">
                <a:latin typeface="Open Sans Light" panose="020B0306030504020204" pitchFamily="34" charset="0"/>
                <a:ea typeface="Open Sans Light" panose="020B0306030504020204" pitchFamily="34" charset="0"/>
                <a:cs typeface="Open Sans Light" panose="020B0306030504020204" pitchFamily="34" charset="0"/>
              </a:rPr>
              <a:t>JavaScript</a:t>
            </a:r>
            <a:endParaRPr lang="zh-TW" altLang="en-US" sz="4800" dirty="0">
              <a:latin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20449677"/>
      </p:ext>
    </p:extLst>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1868</Words>
  <Application>Microsoft Office PowerPoint</Application>
  <PresentationFormat>自訂</PresentationFormat>
  <Paragraphs>551</Paragraphs>
  <Slides>52</Slides>
  <Notes>39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52</vt:i4>
      </vt:variant>
    </vt:vector>
  </HeadingPairs>
  <TitlesOfParts>
    <vt:vector size="62" baseType="lpstr">
      <vt:lpstr>Arial</vt:lpstr>
      <vt:lpstr>Helvetica Neue</vt:lpstr>
      <vt:lpstr>Roboto</vt:lpstr>
      <vt:lpstr>Google Sans</vt:lpstr>
      <vt:lpstr>Google Sans Medium</vt:lpstr>
      <vt:lpstr>Roboto Mono</vt:lpstr>
      <vt:lpstr>Open Sans Light</vt:lpstr>
      <vt:lpstr>system-ui</vt:lpstr>
      <vt:lpstr>Noto Sans TC</vt:lpstr>
      <vt:lpstr>Simple Light</vt:lpstr>
      <vt:lpstr>Web Scraping with Python</vt:lpstr>
      <vt:lpstr>whoami</vt:lpstr>
      <vt:lpstr>Outline</vt:lpstr>
      <vt:lpstr>資料處理開發環境</vt:lpstr>
      <vt:lpstr>什麼是 Data？</vt:lpstr>
      <vt:lpstr>圖像資料前處理</vt:lpstr>
      <vt:lpstr>影像特徵</vt:lpstr>
      <vt:lpstr>數據正規化</vt:lpstr>
      <vt:lpstr>網頁架構</vt:lpstr>
      <vt:lpstr>PowerPoint 簡報</vt:lpstr>
      <vt:lpstr>PowerPoint 簡報</vt:lpstr>
      <vt:lpstr>PowerPoint 簡報</vt:lpstr>
      <vt:lpstr>何謂網路爬蟲</vt:lpstr>
      <vt:lpstr>如何爬蟲</vt:lpstr>
      <vt:lpstr>Requests</vt:lpstr>
      <vt:lpstr>Beautiful Soup：網頁剖析</vt:lpstr>
      <vt:lpstr>Selenium</vt:lpstr>
      <vt:lpstr>THANK YOU</vt:lpstr>
      <vt:lpstr>Headline</vt:lpstr>
      <vt:lpstr>Headline</vt:lpstr>
      <vt:lpstr>Headline</vt:lpstr>
      <vt:lpstr>Headline</vt:lpstr>
      <vt:lpstr>Headline</vt:lpstr>
      <vt:lpstr>Headline</vt:lpstr>
      <vt:lpstr>Headline</vt:lpstr>
      <vt:lpstr>Headline</vt:lpstr>
      <vt:lpstr>Headline</vt:lpstr>
      <vt:lpstr>Headline</vt:lpstr>
      <vt:lpstr>Headline</vt:lpstr>
      <vt:lpstr>Headline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Colors, Charts, and Icons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Hugo Wang</cp:lastModifiedBy>
  <cp:revision>23</cp:revision>
  <dcterms:modified xsi:type="dcterms:W3CDTF">2023-10-30T03:57:44Z</dcterms:modified>
</cp:coreProperties>
</file>